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notesMasters/notesMaster1.xml" ContentType="application/vnd.openxmlformats-officedocument.presentationml.notesMaster+xml"/>
  <Override PartName="/ppt/notesMasters/_rels/notes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notesSlides/notesSlide3.xml" ContentType="application/vnd.openxmlformats-officedocument.presentationml.notesSlide+xml"/>
  <Override PartName="/ppt/notesSlides/_rels/notesSlide3.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media/image84.jpeg" ContentType="image/jpeg"/>
  <Override PartName="/ppt/media/image59.png" ContentType="image/png"/>
  <Override PartName="/ppt/media/image3.png" ContentType="image/png"/>
  <Override PartName="/ppt/media/image28.png" ContentType="image/png"/>
  <Override PartName="/ppt/media/image1.jpeg" ContentType="image/jpeg"/>
  <Override PartName="/ppt/media/image74.png" ContentType="image/png"/>
  <Override PartName="/ppt/media/image8.png" ContentType="image/png"/>
  <Override PartName="/ppt/media/image38.png" ContentType="image/png"/>
  <Override PartName="/ppt/media/image2.jpeg" ContentType="image/jpeg"/>
  <Override PartName="/ppt/media/image45.jpeg" ContentType="image/jpeg"/>
  <Override PartName="/ppt/media/image70.png" ContentType="image/png"/>
  <Override PartName="/ppt/media/image4.png" ContentType="image/png"/>
  <Override PartName="/ppt/media/image71.png" ContentType="image/png"/>
  <Override PartName="/ppt/media/image5.png" ContentType="image/png"/>
  <Override PartName="/ppt/media/image72.png" ContentType="image/png"/>
  <Override PartName="/ppt/media/image6.png" ContentType="image/png"/>
  <Override PartName="/ppt/media/image73.png" ContentType="image/png"/>
  <Override PartName="/ppt/media/image7.png" ContentType="image/png"/>
  <Override PartName="/ppt/media/image9.png" ContentType="image/png"/>
  <Override PartName="/ppt/media/image10.jpeg" ContentType="image/jpeg"/>
  <Override PartName="/ppt/media/image56.png" ContentType="image/png"/>
  <Override PartName="/ppt/media/image11.png" ContentType="image/png"/>
  <Override PartName="/ppt/media/image18.jpeg" ContentType="image/jpeg"/>
  <Override PartName="/ppt/media/image12.png" ContentType="image/png"/>
  <Override PartName="/ppt/media/image13.png" ContentType="image/png"/>
  <Override PartName="/ppt/media/image14.png" ContentType="image/png"/>
  <Override PartName="/ppt/media/image15.png" ContentType="image/png"/>
  <Override PartName="/ppt/media/image35.jpeg" ContentType="image/jpeg"/>
  <Override PartName="/ppt/media/image16.png" ContentType="image/png"/>
  <Override PartName="/ppt/media/image17.png" ContentType="image/png"/>
  <Override PartName="/ppt/media/image19.png" ContentType="image/png"/>
  <Override PartName="/ppt/media/image20.png" ContentType="image/png"/>
  <Override PartName="/ppt/media/image21.png" ContentType="image/png"/>
  <Override PartName="/ppt/media/image22.png" ContentType="image/png"/>
  <Override PartName="/ppt/media/image23.png" ContentType="image/png"/>
  <Override PartName="/ppt/media/image24.png" ContentType="image/png"/>
  <Override PartName="/ppt/media/image27.png" ContentType="image/png"/>
  <Override PartName="/ppt/media/image25.jpeg" ContentType="image/jpeg"/>
  <Override PartName="/ppt/media/image26.png" ContentType="image/png"/>
  <Override PartName="/ppt/media/image29.png" ContentType="image/png"/>
  <Override PartName="/ppt/media/image30.png" ContentType="image/png"/>
  <Override PartName="/ppt/media/image31.png" ContentType="image/png"/>
  <Override PartName="/ppt/media/image32.png" ContentType="image/png"/>
  <Override PartName="/ppt/media/image33.png" ContentType="image/png"/>
  <Override PartName="/ppt/media/image34.png" ContentType="image/png"/>
  <Override PartName="/ppt/media/image65.jpeg" ContentType="image/jpeg"/>
  <Override PartName="/ppt/media/image36.png" ContentType="image/png"/>
  <Override PartName="/ppt/media/image37.png" ContentType="image/png"/>
  <Override PartName="/ppt/media/image39.png" ContentType="image/png"/>
  <Override PartName="/ppt/media/image40.png" ContentType="image/png"/>
  <Override PartName="/ppt/media/image41.png" ContentType="image/png"/>
  <Override PartName="/ppt/media/image42.png" ContentType="image/png"/>
  <Override PartName="/ppt/media/image43.png" ContentType="image/png"/>
  <Override PartName="/ppt/media/image44.png" ContentType="image/png"/>
  <Override PartName="/ppt/media/image46.png" ContentType="image/png"/>
  <Override PartName="/ppt/media/image47.png" ContentType="image/png"/>
  <Override PartName="/ppt/media/image55.jpeg" ContentType="image/jpeg"/>
  <Override PartName="/ppt/media/image48.png" ContentType="image/png"/>
  <Override PartName="/ppt/media/image49.png" ContentType="image/png"/>
  <Override PartName="/ppt/media/image50.png" ContentType="image/png"/>
  <Override PartName="/ppt/media/image51.png" ContentType="image/png"/>
  <Override PartName="/ppt/media/image52.png" ContentType="image/png"/>
  <Override PartName="/ppt/media/image53.png" ContentType="image/png"/>
  <Override PartName="/ppt/media/image54.png" ContentType="image/png"/>
  <Override PartName="/ppt/media/image57.png" ContentType="image/png"/>
  <Override PartName="/ppt/media/image58.png" ContentType="image/png"/>
  <Override PartName="/ppt/media/image60.png" ContentType="image/png"/>
  <Override PartName="/ppt/media/image61.png" ContentType="image/png"/>
  <Override PartName="/ppt/media/image62.png" ContentType="image/png"/>
  <Override PartName="/ppt/media/image63.png" ContentType="image/png"/>
  <Override PartName="/ppt/media/image64.png" ContentType="image/png"/>
  <Override PartName="/ppt/media/image66.png" ContentType="image/png"/>
  <Override PartName="/ppt/media/image67.png" ContentType="image/png"/>
  <Override PartName="/ppt/media/image68.png" ContentType="image/png"/>
  <Override PartName="/ppt/media/image85.jpeg" ContentType="image/jpeg"/>
  <Override PartName="/ppt/media/image69.png" ContentType="image/png"/>
  <Override PartName="/ppt/media/image75.jpeg" ContentType="image/jpeg"/>
  <Override PartName="/ppt/media/image76.png" ContentType="image/png"/>
  <Override PartName="/ppt/media/image77.png" ContentType="image/png"/>
  <Override PartName="/ppt/media/image78.png" ContentType="image/png"/>
  <Override PartName="/ppt/media/image79.png" ContentType="image/png"/>
  <Override PartName="/ppt/media/image80.png" ContentType="image/png"/>
  <Override PartName="/ppt/media/image81.png" ContentType="image/png"/>
  <Override PartName="/ppt/media/image82.png" ContentType="image/png"/>
  <Override PartName="/ppt/media/image83.png" ContentType="image/png"/>
  <Override PartName="/ppt/media/image86.png" ContentType="image/png"/>
  <Override PartName="/ppt/media/image87.png" ContentType="image/png"/>
  <Override PartName="/ppt/media/image88.png" ContentType="image/png"/>
  <Override PartName="/ppt/media/image89.png" ContentType="image/png"/>
  <Override PartName="/ppt/media/image90.png" ContentType="image/png"/>
  <Override PartName="/ppt/media/image91.png" ContentType="image/png"/>
  <Override PartName="/ppt/media/image92.png" ContentType="image/png"/>
  <Override PartName="/ppt/media/image93.png" ContentType="image/png"/>
  <Override PartName="/ppt/media/image94.png" ContentType="image/pn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x="10190162" cy="72009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
</Relationships>
</file>

<file path=ppt/notesMasters/_rels/notesMaster1.xml.rels><?xml version="1.0" encoding="UTF-8"?>
<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 name="PlaceHolder 1"/>
          <p:cNvSpPr>
            <a:spLocks noGrp="1"/>
          </p:cNvSpPr>
          <p:nvPr>
            <p:ph type="sldImg"/>
          </p:nvPr>
        </p:nvSpPr>
        <p:spPr>
          <a:xfrm>
            <a:off x="216000" y="812520"/>
            <a:ext cx="7127280" cy="4008960"/>
          </a:xfrm>
          <a:prstGeom prst="rect">
            <a:avLst/>
          </a:prstGeom>
        </p:spPr>
        <p:txBody>
          <a:bodyPr lIns="0" rIns="0" tIns="0" bIns="0" anchor="ctr">
            <a:noAutofit/>
          </a:bodyPr>
          <a:p>
            <a:r>
              <a:rPr b="0" lang="ru-RU" sz="1800" spc="-1" strike="noStrike">
                <a:solidFill>
                  <a:srgbClr val="000000"/>
                </a:solidFill>
                <a:latin typeface="Arial"/>
              </a:rPr>
              <a:t>Click to move the slide</a:t>
            </a:r>
            <a:endParaRPr b="0" lang="ru-RU" sz="1800" spc="-1" strike="noStrike">
              <a:solidFill>
                <a:srgbClr val="000000"/>
              </a:solidFill>
              <a:latin typeface="Arial"/>
            </a:endParaRPr>
          </a:p>
        </p:txBody>
      </p:sp>
      <p:sp>
        <p:nvSpPr>
          <p:cNvPr id="77" name="PlaceHolder 2"/>
          <p:cNvSpPr>
            <a:spLocks noGrp="1"/>
          </p:cNvSpPr>
          <p:nvPr>
            <p:ph type="body"/>
          </p:nvPr>
        </p:nvSpPr>
        <p:spPr>
          <a:xfrm>
            <a:off x="756000" y="5078520"/>
            <a:ext cx="6047640" cy="4811040"/>
          </a:xfrm>
          <a:prstGeom prst="rect">
            <a:avLst/>
          </a:prstGeom>
        </p:spPr>
        <p:txBody>
          <a:bodyPr lIns="0" rIns="0" tIns="0" bIns="0">
            <a:noAutofit/>
          </a:bodyPr>
          <a:p>
            <a:r>
              <a:rPr b="0" lang="ru-RU" sz="2000" spc="-1" strike="noStrike">
                <a:latin typeface="Arial"/>
              </a:rPr>
              <a:t>Click to edit the notes format</a:t>
            </a:r>
            <a:endParaRPr b="0" lang="ru-RU" sz="2000" spc="-1" strike="noStrike">
              <a:latin typeface="Arial"/>
            </a:endParaRPr>
          </a:p>
        </p:txBody>
      </p:sp>
      <p:sp>
        <p:nvSpPr>
          <p:cNvPr id="78" name="PlaceHolder 3"/>
          <p:cNvSpPr>
            <a:spLocks noGrp="1"/>
          </p:cNvSpPr>
          <p:nvPr>
            <p:ph type="hdr"/>
          </p:nvPr>
        </p:nvSpPr>
        <p:spPr>
          <a:xfrm>
            <a:off x="0" y="0"/>
            <a:ext cx="3280680" cy="534240"/>
          </a:xfrm>
          <a:prstGeom prst="rect">
            <a:avLst/>
          </a:prstGeom>
        </p:spPr>
        <p:txBody>
          <a:bodyPr lIns="0" rIns="0" tIns="0" bIns="0">
            <a:noAutofit/>
          </a:bodyPr>
          <a:p>
            <a:r>
              <a:rPr b="0" lang="ru-RU" sz="1400" spc="-1" strike="noStrike">
                <a:latin typeface="Times New Roman"/>
              </a:rPr>
              <a:t>&lt;header&gt;</a:t>
            </a:r>
            <a:endParaRPr b="0" lang="ru-RU" sz="1400" spc="-1" strike="noStrike">
              <a:latin typeface="Times New Roman"/>
            </a:endParaRPr>
          </a:p>
        </p:txBody>
      </p:sp>
      <p:sp>
        <p:nvSpPr>
          <p:cNvPr id="79" name="PlaceHolder 4"/>
          <p:cNvSpPr>
            <a:spLocks noGrp="1"/>
          </p:cNvSpPr>
          <p:nvPr>
            <p:ph type="dt"/>
          </p:nvPr>
        </p:nvSpPr>
        <p:spPr>
          <a:xfrm>
            <a:off x="4278960" y="0"/>
            <a:ext cx="3280680" cy="534240"/>
          </a:xfrm>
          <a:prstGeom prst="rect">
            <a:avLst/>
          </a:prstGeom>
        </p:spPr>
        <p:txBody>
          <a:bodyPr lIns="0" rIns="0" tIns="0" bIns="0">
            <a:noAutofit/>
          </a:bodyPr>
          <a:p>
            <a:pPr algn="r"/>
            <a:r>
              <a:rPr b="0" lang="ru-RU" sz="1400" spc="-1" strike="noStrike">
                <a:latin typeface="Times New Roman"/>
              </a:rPr>
              <a:t>&lt;date/time&gt;</a:t>
            </a:r>
            <a:endParaRPr b="0" lang="ru-RU" sz="1400" spc="-1" strike="noStrike">
              <a:latin typeface="Times New Roman"/>
            </a:endParaRPr>
          </a:p>
        </p:txBody>
      </p:sp>
      <p:sp>
        <p:nvSpPr>
          <p:cNvPr id="80" name="PlaceHolder 5"/>
          <p:cNvSpPr>
            <a:spLocks noGrp="1"/>
          </p:cNvSpPr>
          <p:nvPr>
            <p:ph type="ftr"/>
          </p:nvPr>
        </p:nvSpPr>
        <p:spPr>
          <a:xfrm>
            <a:off x="0" y="10157400"/>
            <a:ext cx="3280680" cy="534240"/>
          </a:xfrm>
          <a:prstGeom prst="rect">
            <a:avLst/>
          </a:prstGeom>
        </p:spPr>
        <p:txBody>
          <a:bodyPr lIns="0" rIns="0" tIns="0" bIns="0" anchor="b">
            <a:noAutofit/>
          </a:bodyPr>
          <a:p>
            <a:r>
              <a:rPr b="0" lang="ru-RU" sz="1400" spc="-1" strike="noStrike">
                <a:latin typeface="Times New Roman"/>
              </a:rPr>
              <a:t>&lt;footer&gt;</a:t>
            </a:r>
            <a:endParaRPr b="0" lang="ru-RU" sz="1400" spc="-1" strike="noStrike">
              <a:latin typeface="Times New Roman"/>
            </a:endParaRPr>
          </a:p>
        </p:txBody>
      </p:sp>
      <p:sp>
        <p:nvSpPr>
          <p:cNvPr id="81" name="PlaceHolder 6"/>
          <p:cNvSpPr>
            <a:spLocks noGrp="1"/>
          </p:cNvSpPr>
          <p:nvPr>
            <p:ph type="sldNum"/>
          </p:nvPr>
        </p:nvSpPr>
        <p:spPr>
          <a:xfrm>
            <a:off x="4278960" y="10157400"/>
            <a:ext cx="3280680" cy="534240"/>
          </a:xfrm>
          <a:prstGeom prst="rect">
            <a:avLst/>
          </a:prstGeom>
        </p:spPr>
        <p:txBody>
          <a:bodyPr lIns="0" rIns="0" tIns="0" bIns="0" anchor="b">
            <a:noAutofit/>
          </a:bodyPr>
          <a:p>
            <a:pPr algn="r"/>
            <a:fld id="{302533D3-5F20-4076-BB86-88DDBA1017F3}" type="slidenum">
              <a:rPr b="0" lang="ru-RU" sz="1400" spc="-1" strike="noStrike">
                <a:latin typeface="Times New Roman"/>
              </a:rPr>
              <a:t>&lt;number&gt;</a:t>
            </a:fld>
            <a:endParaRPr b="0" lang="ru-RU"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3" name="PlaceHolder 1"/>
          <p:cNvSpPr>
            <a:spLocks noGrp="1"/>
          </p:cNvSpPr>
          <p:nvPr>
            <p:ph type="sldImg"/>
          </p:nvPr>
        </p:nvSpPr>
        <p:spPr>
          <a:xfrm>
            <a:off x="1003320" y="685800"/>
            <a:ext cx="4850640" cy="3428280"/>
          </a:xfrm>
          <a:prstGeom prst="rect">
            <a:avLst/>
          </a:prstGeom>
        </p:spPr>
      </p:sp>
      <p:sp>
        <p:nvSpPr>
          <p:cNvPr id="204" name="PlaceHolder 2"/>
          <p:cNvSpPr>
            <a:spLocks noGrp="1"/>
          </p:cNvSpPr>
          <p:nvPr>
            <p:ph type="body"/>
          </p:nvPr>
        </p:nvSpPr>
        <p:spPr>
          <a:xfrm>
            <a:off x="685800" y="4343400"/>
            <a:ext cx="5485680" cy="4114080"/>
          </a:xfrm>
          <a:prstGeom prst="rect">
            <a:avLst/>
          </a:prstGeom>
        </p:spPr>
        <p:txBody>
          <a:bodyPr lIns="0" rIns="0" tIns="0" bIns="0">
            <a:normAutofit/>
          </a:bodyPr>
          <a:p>
            <a:endParaRPr b="0" lang="ru-RU" sz="2000" spc="-1" strike="noStrike">
              <a:latin typeface="Arial"/>
            </a:endParaRPr>
          </a:p>
        </p:txBody>
      </p:sp>
      <p:sp>
        <p:nvSpPr>
          <p:cNvPr id="205" name="CustomShape 3"/>
          <p:cNvSpPr/>
          <p:nvPr/>
        </p:nvSpPr>
        <p:spPr>
          <a:xfrm>
            <a:off x="3884760" y="8685360"/>
            <a:ext cx="2971080" cy="45648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9CDF4BF0-DFE5-474C-8368-BA2DC4F0D958}" type="slidenum">
              <a:rPr b="0" lang="ru-RU" sz="1200" spc="-1" strike="noStrike">
                <a:solidFill>
                  <a:srgbClr val="000000"/>
                </a:solidFill>
                <a:latin typeface="+mn-lt"/>
                <a:ea typeface="+mn-ea"/>
              </a:rPr>
              <a:t>3</a:t>
            </a:fld>
            <a:endParaRPr b="0" lang="ru-RU" sz="12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24" name="PlaceHolder 2"/>
          <p:cNvSpPr>
            <a:spLocks noGrp="1"/>
          </p:cNvSpPr>
          <p:nvPr>
            <p:ph type="body"/>
          </p:nvPr>
        </p:nvSpPr>
        <p:spPr>
          <a:xfrm>
            <a:off x="509400" y="1684800"/>
            <a:ext cx="917064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25" name="PlaceHolder 3"/>
          <p:cNvSpPr>
            <a:spLocks noGrp="1"/>
          </p:cNvSpPr>
          <p:nvPr>
            <p:ph type="body"/>
          </p:nvPr>
        </p:nvSpPr>
        <p:spPr>
          <a:xfrm>
            <a:off x="509400" y="3866400"/>
            <a:ext cx="9170640" cy="199188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27" name="PlaceHolder 2"/>
          <p:cNvSpPr>
            <a:spLocks noGrp="1"/>
          </p:cNvSpPr>
          <p:nvPr>
            <p:ph type="body"/>
          </p:nvPr>
        </p:nvSpPr>
        <p:spPr>
          <a:xfrm>
            <a:off x="509400" y="16848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28" name="PlaceHolder 3"/>
          <p:cNvSpPr>
            <a:spLocks noGrp="1"/>
          </p:cNvSpPr>
          <p:nvPr>
            <p:ph type="body"/>
          </p:nvPr>
        </p:nvSpPr>
        <p:spPr>
          <a:xfrm>
            <a:off x="5208840" y="16848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29" name="PlaceHolder 4"/>
          <p:cNvSpPr>
            <a:spLocks noGrp="1"/>
          </p:cNvSpPr>
          <p:nvPr>
            <p:ph type="body"/>
          </p:nvPr>
        </p:nvSpPr>
        <p:spPr>
          <a:xfrm>
            <a:off x="509400" y="38664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30" name="PlaceHolder 5"/>
          <p:cNvSpPr>
            <a:spLocks noGrp="1"/>
          </p:cNvSpPr>
          <p:nvPr>
            <p:ph type="body"/>
          </p:nvPr>
        </p:nvSpPr>
        <p:spPr>
          <a:xfrm>
            <a:off x="5208840" y="38664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32" name="PlaceHolder 2"/>
          <p:cNvSpPr>
            <a:spLocks noGrp="1"/>
          </p:cNvSpPr>
          <p:nvPr>
            <p:ph type="body"/>
          </p:nvPr>
        </p:nvSpPr>
        <p:spPr>
          <a:xfrm>
            <a:off x="509400" y="1684800"/>
            <a:ext cx="295272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33" name="PlaceHolder 3"/>
          <p:cNvSpPr>
            <a:spLocks noGrp="1"/>
          </p:cNvSpPr>
          <p:nvPr>
            <p:ph type="body"/>
          </p:nvPr>
        </p:nvSpPr>
        <p:spPr>
          <a:xfrm>
            <a:off x="3610080" y="1684800"/>
            <a:ext cx="295272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34" name="PlaceHolder 4"/>
          <p:cNvSpPr>
            <a:spLocks noGrp="1"/>
          </p:cNvSpPr>
          <p:nvPr>
            <p:ph type="body"/>
          </p:nvPr>
        </p:nvSpPr>
        <p:spPr>
          <a:xfrm>
            <a:off x="6710760" y="1684800"/>
            <a:ext cx="295272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35" name="PlaceHolder 5"/>
          <p:cNvSpPr>
            <a:spLocks noGrp="1"/>
          </p:cNvSpPr>
          <p:nvPr>
            <p:ph type="body"/>
          </p:nvPr>
        </p:nvSpPr>
        <p:spPr>
          <a:xfrm>
            <a:off x="509400" y="3866400"/>
            <a:ext cx="295272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36" name="PlaceHolder 6"/>
          <p:cNvSpPr>
            <a:spLocks noGrp="1"/>
          </p:cNvSpPr>
          <p:nvPr>
            <p:ph type="body"/>
          </p:nvPr>
        </p:nvSpPr>
        <p:spPr>
          <a:xfrm>
            <a:off x="3610080" y="3866400"/>
            <a:ext cx="295272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37" name="PlaceHolder 7"/>
          <p:cNvSpPr>
            <a:spLocks noGrp="1"/>
          </p:cNvSpPr>
          <p:nvPr>
            <p:ph type="body"/>
          </p:nvPr>
        </p:nvSpPr>
        <p:spPr>
          <a:xfrm>
            <a:off x="6710760" y="3866400"/>
            <a:ext cx="2952720" cy="199188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0"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41" name="PlaceHolder 2"/>
          <p:cNvSpPr>
            <a:spLocks noGrp="1"/>
          </p:cNvSpPr>
          <p:nvPr>
            <p:ph type="subTitle"/>
          </p:nvPr>
        </p:nvSpPr>
        <p:spPr>
          <a:xfrm>
            <a:off x="509400" y="1684800"/>
            <a:ext cx="9170640" cy="417600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43" name="PlaceHolder 2"/>
          <p:cNvSpPr>
            <a:spLocks noGrp="1"/>
          </p:cNvSpPr>
          <p:nvPr>
            <p:ph type="body"/>
          </p:nvPr>
        </p:nvSpPr>
        <p:spPr>
          <a:xfrm>
            <a:off x="509400" y="1684800"/>
            <a:ext cx="9170640" cy="417600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45" name="PlaceHolder 2"/>
          <p:cNvSpPr>
            <a:spLocks noGrp="1"/>
          </p:cNvSpPr>
          <p:nvPr>
            <p:ph type="body"/>
          </p:nvPr>
        </p:nvSpPr>
        <p:spPr>
          <a:xfrm>
            <a:off x="509400" y="1684800"/>
            <a:ext cx="4475160" cy="4176000"/>
          </a:xfrm>
          <a:prstGeom prst="rect">
            <a:avLst/>
          </a:prstGeom>
        </p:spPr>
        <p:txBody>
          <a:bodyPr lIns="0" rIns="0" tIns="0" bIns="0">
            <a:normAutofit/>
          </a:bodyPr>
          <a:p>
            <a:endParaRPr b="0" lang="ru-RU" sz="2800" spc="-1" strike="noStrike">
              <a:solidFill>
                <a:srgbClr val="000000"/>
              </a:solidFill>
              <a:latin typeface="Arial"/>
            </a:endParaRPr>
          </a:p>
        </p:txBody>
      </p:sp>
      <p:sp>
        <p:nvSpPr>
          <p:cNvPr id="46" name="PlaceHolder 3"/>
          <p:cNvSpPr>
            <a:spLocks noGrp="1"/>
          </p:cNvSpPr>
          <p:nvPr>
            <p:ph type="body"/>
          </p:nvPr>
        </p:nvSpPr>
        <p:spPr>
          <a:xfrm>
            <a:off x="5208840" y="1684800"/>
            <a:ext cx="4475160" cy="417600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7"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8" name="PlaceHolder 1"/>
          <p:cNvSpPr>
            <a:spLocks noGrp="1"/>
          </p:cNvSpPr>
          <p:nvPr>
            <p:ph type="subTitle"/>
          </p:nvPr>
        </p:nvSpPr>
        <p:spPr>
          <a:xfrm>
            <a:off x="509400" y="287280"/>
            <a:ext cx="9170640" cy="557316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50" name="PlaceHolder 2"/>
          <p:cNvSpPr>
            <a:spLocks noGrp="1"/>
          </p:cNvSpPr>
          <p:nvPr>
            <p:ph type="body"/>
          </p:nvPr>
        </p:nvSpPr>
        <p:spPr>
          <a:xfrm>
            <a:off x="509400" y="16848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51" name="PlaceHolder 3"/>
          <p:cNvSpPr>
            <a:spLocks noGrp="1"/>
          </p:cNvSpPr>
          <p:nvPr>
            <p:ph type="body"/>
          </p:nvPr>
        </p:nvSpPr>
        <p:spPr>
          <a:xfrm>
            <a:off x="5208840" y="1684800"/>
            <a:ext cx="4475160" cy="4176000"/>
          </a:xfrm>
          <a:prstGeom prst="rect">
            <a:avLst/>
          </a:prstGeom>
        </p:spPr>
        <p:txBody>
          <a:bodyPr lIns="0" rIns="0" tIns="0" bIns="0">
            <a:normAutofit/>
          </a:bodyPr>
          <a:p>
            <a:endParaRPr b="0" lang="ru-RU" sz="2800" spc="-1" strike="noStrike">
              <a:solidFill>
                <a:srgbClr val="000000"/>
              </a:solidFill>
              <a:latin typeface="Arial"/>
            </a:endParaRPr>
          </a:p>
        </p:txBody>
      </p:sp>
      <p:sp>
        <p:nvSpPr>
          <p:cNvPr id="52" name="PlaceHolder 4"/>
          <p:cNvSpPr>
            <a:spLocks noGrp="1"/>
          </p:cNvSpPr>
          <p:nvPr>
            <p:ph type="body"/>
          </p:nvPr>
        </p:nvSpPr>
        <p:spPr>
          <a:xfrm>
            <a:off x="509400" y="38664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3" name="PlaceHolder 2"/>
          <p:cNvSpPr>
            <a:spLocks noGrp="1"/>
          </p:cNvSpPr>
          <p:nvPr>
            <p:ph type="subTitle"/>
          </p:nvPr>
        </p:nvSpPr>
        <p:spPr>
          <a:xfrm>
            <a:off x="509400" y="1684800"/>
            <a:ext cx="9170640" cy="417600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54" name="PlaceHolder 2"/>
          <p:cNvSpPr>
            <a:spLocks noGrp="1"/>
          </p:cNvSpPr>
          <p:nvPr>
            <p:ph type="body"/>
          </p:nvPr>
        </p:nvSpPr>
        <p:spPr>
          <a:xfrm>
            <a:off x="509400" y="1684800"/>
            <a:ext cx="4475160" cy="4176000"/>
          </a:xfrm>
          <a:prstGeom prst="rect">
            <a:avLst/>
          </a:prstGeom>
        </p:spPr>
        <p:txBody>
          <a:bodyPr lIns="0" rIns="0" tIns="0" bIns="0">
            <a:normAutofit/>
          </a:bodyPr>
          <a:p>
            <a:endParaRPr b="0" lang="ru-RU" sz="2800" spc="-1" strike="noStrike">
              <a:solidFill>
                <a:srgbClr val="000000"/>
              </a:solidFill>
              <a:latin typeface="Arial"/>
            </a:endParaRPr>
          </a:p>
        </p:txBody>
      </p:sp>
      <p:sp>
        <p:nvSpPr>
          <p:cNvPr id="55" name="PlaceHolder 3"/>
          <p:cNvSpPr>
            <a:spLocks noGrp="1"/>
          </p:cNvSpPr>
          <p:nvPr>
            <p:ph type="body"/>
          </p:nvPr>
        </p:nvSpPr>
        <p:spPr>
          <a:xfrm>
            <a:off x="5208840" y="16848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56" name="PlaceHolder 4"/>
          <p:cNvSpPr>
            <a:spLocks noGrp="1"/>
          </p:cNvSpPr>
          <p:nvPr>
            <p:ph type="body"/>
          </p:nvPr>
        </p:nvSpPr>
        <p:spPr>
          <a:xfrm>
            <a:off x="5208840" y="38664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58" name="PlaceHolder 2"/>
          <p:cNvSpPr>
            <a:spLocks noGrp="1"/>
          </p:cNvSpPr>
          <p:nvPr>
            <p:ph type="body"/>
          </p:nvPr>
        </p:nvSpPr>
        <p:spPr>
          <a:xfrm>
            <a:off x="509400" y="16848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59" name="PlaceHolder 3"/>
          <p:cNvSpPr>
            <a:spLocks noGrp="1"/>
          </p:cNvSpPr>
          <p:nvPr>
            <p:ph type="body"/>
          </p:nvPr>
        </p:nvSpPr>
        <p:spPr>
          <a:xfrm>
            <a:off x="5208840" y="16848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60" name="PlaceHolder 4"/>
          <p:cNvSpPr>
            <a:spLocks noGrp="1"/>
          </p:cNvSpPr>
          <p:nvPr>
            <p:ph type="body"/>
          </p:nvPr>
        </p:nvSpPr>
        <p:spPr>
          <a:xfrm>
            <a:off x="509400" y="3866400"/>
            <a:ext cx="9170640" cy="199188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62" name="PlaceHolder 2"/>
          <p:cNvSpPr>
            <a:spLocks noGrp="1"/>
          </p:cNvSpPr>
          <p:nvPr>
            <p:ph type="body"/>
          </p:nvPr>
        </p:nvSpPr>
        <p:spPr>
          <a:xfrm>
            <a:off x="509400" y="1684800"/>
            <a:ext cx="917064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63" name="PlaceHolder 3"/>
          <p:cNvSpPr>
            <a:spLocks noGrp="1"/>
          </p:cNvSpPr>
          <p:nvPr>
            <p:ph type="body"/>
          </p:nvPr>
        </p:nvSpPr>
        <p:spPr>
          <a:xfrm>
            <a:off x="509400" y="3866400"/>
            <a:ext cx="9170640" cy="199188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65" name="PlaceHolder 2"/>
          <p:cNvSpPr>
            <a:spLocks noGrp="1"/>
          </p:cNvSpPr>
          <p:nvPr>
            <p:ph type="body"/>
          </p:nvPr>
        </p:nvSpPr>
        <p:spPr>
          <a:xfrm>
            <a:off x="509400" y="16848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66" name="PlaceHolder 3"/>
          <p:cNvSpPr>
            <a:spLocks noGrp="1"/>
          </p:cNvSpPr>
          <p:nvPr>
            <p:ph type="body"/>
          </p:nvPr>
        </p:nvSpPr>
        <p:spPr>
          <a:xfrm>
            <a:off x="5208840" y="16848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67" name="PlaceHolder 4"/>
          <p:cNvSpPr>
            <a:spLocks noGrp="1"/>
          </p:cNvSpPr>
          <p:nvPr>
            <p:ph type="body"/>
          </p:nvPr>
        </p:nvSpPr>
        <p:spPr>
          <a:xfrm>
            <a:off x="509400" y="38664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68" name="PlaceHolder 5"/>
          <p:cNvSpPr>
            <a:spLocks noGrp="1"/>
          </p:cNvSpPr>
          <p:nvPr>
            <p:ph type="body"/>
          </p:nvPr>
        </p:nvSpPr>
        <p:spPr>
          <a:xfrm>
            <a:off x="5208840" y="38664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70" name="PlaceHolder 2"/>
          <p:cNvSpPr>
            <a:spLocks noGrp="1"/>
          </p:cNvSpPr>
          <p:nvPr>
            <p:ph type="body"/>
          </p:nvPr>
        </p:nvSpPr>
        <p:spPr>
          <a:xfrm>
            <a:off x="509400" y="1684800"/>
            <a:ext cx="295272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71" name="PlaceHolder 3"/>
          <p:cNvSpPr>
            <a:spLocks noGrp="1"/>
          </p:cNvSpPr>
          <p:nvPr>
            <p:ph type="body"/>
          </p:nvPr>
        </p:nvSpPr>
        <p:spPr>
          <a:xfrm>
            <a:off x="3610080" y="1684800"/>
            <a:ext cx="295272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72" name="PlaceHolder 4"/>
          <p:cNvSpPr>
            <a:spLocks noGrp="1"/>
          </p:cNvSpPr>
          <p:nvPr>
            <p:ph type="body"/>
          </p:nvPr>
        </p:nvSpPr>
        <p:spPr>
          <a:xfrm>
            <a:off x="6710760" y="1684800"/>
            <a:ext cx="295272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73" name="PlaceHolder 5"/>
          <p:cNvSpPr>
            <a:spLocks noGrp="1"/>
          </p:cNvSpPr>
          <p:nvPr>
            <p:ph type="body"/>
          </p:nvPr>
        </p:nvSpPr>
        <p:spPr>
          <a:xfrm>
            <a:off x="509400" y="3866400"/>
            <a:ext cx="295272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74" name="PlaceHolder 6"/>
          <p:cNvSpPr>
            <a:spLocks noGrp="1"/>
          </p:cNvSpPr>
          <p:nvPr>
            <p:ph type="body"/>
          </p:nvPr>
        </p:nvSpPr>
        <p:spPr>
          <a:xfrm>
            <a:off x="3610080" y="3866400"/>
            <a:ext cx="295272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75" name="PlaceHolder 7"/>
          <p:cNvSpPr>
            <a:spLocks noGrp="1"/>
          </p:cNvSpPr>
          <p:nvPr>
            <p:ph type="body"/>
          </p:nvPr>
        </p:nvSpPr>
        <p:spPr>
          <a:xfrm>
            <a:off x="6710760" y="3866400"/>
            <a:ext cx="2952720" cy="199188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5" name="PlaceHolder 2"/>
          <p:cNvSpPr>
            <a:spLocks noGrp="1"/>
          </p:cNvSpPr>
          <p:nvPr>
            <p:ph type="body"/>
          </p:nvPr>
        </p:nvSpPr>
        <p:spPr>
          <a:xfrm>
            <a:off x="509400" y="1684800"/>
            <a:ext cx="9170640" cy="417600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7" name="PlaceHolder 2"/>
          <p:cNvSpPr>
            <a:spLocks noGrp="1"/>
          </p:cNvSpPr>
          <p:nvPr>
            <p:ph type="body"/>
          </p:nvPr>
        </p:nvSpPr>
        <p:spPr>
          <a:xfrm>
            <a:off x="509400" y="1684800"/>
            <a:ext cx="4475160" cy="4176000"/>
          </a:xfrm>
          <a:prstGeom prst="rect">
            <a:avLst/>
          </a:prstGeom>
        </p:spPr>
        <p:txBody>
          <a:bodyPr lIns="0" rIns="0" tIns="0" bIns="0">
            <a:normAutofit/>
          </a:bodyPr>
          <a:p>
            <a:endParaRPr b="0" lang="ru-RU" sz="2800" spc="-1" strike="noStrike">
              <a:solidFill>
                <a:srgbClr val="000000"/>
              </a:solidFill>
              <a:latin typeface="Arial"/>
            </a:endParaRPr>
          </a:p>
        </p:txBody>
      </p:sp>
      <p:sp>
        <p:nvSpPr>
          <p:cNvPr id="8" name="PlaceHolder 3"/>
          <p:cNvSpPr>
            <a:spLocks noGrp="1"/>
          </p:cNvSpPr>
          <p:nvPr>
            <p:ph type="body"/>
          </p:nvPr>
        </p:nvSpPr>
        <p:spPr>
          <a:xfrm>
            <a:off x="5208840" y="1684800"/>
            <a:ext cx="4475160" cy="417600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9400" y="287280"/>
            <a:ext cx="9170640" cy="557316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12" name="PlaceHolder 2"/>
          <p:cNvSpPr>
            <a:spLocks noGrp="1"/>
          </p:cNvSpPr>
          <p:nvPr>
            <p:ph type="body"/>
          </p:nvPr>
        </p:nvSpPr>
        <p:spPr>
          <a:xfrm>
            <a:off x="509400" y="16848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13" name="PlaceHolder 3"/>
          <p:cNvSpPr>
            <a:spLocks noGrp="1"/>
          </p:cNvSpPr>
          <p:nvPr>
            <p:ph type="body"/>
          </p:nvPr>
        </p:nvSpPr>
        <p:spPr>
          <a:xfrm>
            <a:off x="5208840" y="1684800"/>
            <a:ext cx="4475160" cy="4176000"/>
          </a:xfrm>
          <a:prstGeom prst="rect">
            <a:avLst/>
          </a:prstGeom>
        </p:spPr>
        <p:txBody>
          <a:bodyPr lIns="0" rIns="0" tIns="0" bIns="0">
            <a:normAutofit/>
          </a:bodyPr>
          <a:p>
            <a:endParaRPr b="0" lang="ru-RU" sz="2800" spc="-1" strike="noStrike">
              <a:solidFill>
                <a:srgbClr val="000000"/>
              </a:solidFill>
              <a:latin typeface="Arial"/>
            </a:endParaRPr>
          </a:p>
        </p:txBody>
      </p:sp>
      <p:sp>
        <p:nvSpPr>
          <p:cNvPr id="14" name="PlaceHolder 4"/>
          <p:cNvSpPr>
            <a:spLocks noGrp="1"/>
          </p:cNvSpPr>
          <p:nvPr>
            <p:ph type="body"/>
          </p:nvPr>
        </p:nvSpPr>
        <p:spPr>
          <a:xfrm>
            <a:off x="509400" y="38664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16" name="PlaceHolder 2"/>
          <p:cNvSpPr>
            <a:spLocks noGrp="1"/>
          </p:cNvSpPr>
          <p:nvPr>
            <p:ph type="body"/>
          </p:nvPr>
        </p:nvSpPr>
        <p:spPr>
          <a:xfrm>
            <a:off x="509400" y="1684800"/>
            <a:ext cx="4475160" cy="4176000"/>
          </a:xfrm>
          <a:prstGeom prst="rect">
            <a:avLst/>
          </a:prstGeom>
        </p:spPr>
        <p:txBody>
          <a:bodyPr lIns="0" rIns="0" tIns="0" bIns="0">
            <a:normAutofit/>
          </a:bodyPr>
          <a:p>
            <a:endParaRPr b="0" lang="ru-RU" sz="2800" spc="-1" strike="noStrike">
              <a:solidFill>
                <a:srgbClr val="000000"/>
              </a:solidFill>
              <a:latin typeface="Arial"/>
            </a:endParaRPr>
          </a:p>
        </p:txBody>
      </p:sp>
      <p:sp>
        <p:nvSpPr>
          <p:cNvPr id="17" name="PlaceHolder 3"/>
          <p:cNvSpPr>
            <a:spLocks noGrp="1"/>
          </p:cNvSpPr>
          <p:nvPr>
            <p:ph type="body"/>
          </p:nvPr>
        </p:nvSpPr>
        <p:spPr>
          <a:xfrm>
            <a:off x="5208840" y="16848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18" name="PlaceHolder 4"/>
          <p:cNvSpPr>
            <a:spLocks noGrp="1"/>
          </p:cNvSpPr>
          <p:nvPr>
            <p:ph type="body"/>
          </p:nvPr>
        </p:nvSpPr>
        <p:spPr>
          <a:xfrm>
            <a:off x="5208840" y="38664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9400" y="287280"/>
            <a:ext cx="9170640" cy="1202040"/>
          </a:xfrm>
          <a:prstGeom prst="rect">
            <a:avLst/>
          </a:prstGeom>
        </p:spPr>
        <p:txBody>
          <a:bodyPr lIns="0" rIns="0" tIns="0" bIns="0" anchor="ctr">
            <a:spAutoFit/>
          </a:bodyPr>
          <a:p>
            <a:endParaRPr b="0" lang="ru-RU" sz="1800" spc="-1" strike="noStrike">
              <a:solidFill>
                <a:srgbClr val="000000"/>
              </a:solidFill>
              <a:latin typeface="Arial"/>
            </a:endParaRPr>
          </a:p>
        </p:txBody>
      </p:sp>
      <p:sp>
        <p:nvSpPr>
          <p:cNvPr id="20" name="PlaceHolder 2"/>
          <p:cNvSpPr>
            <a:spLocks noGrp="1"/>
          </p:cNvSpPr>
          <p:nvPr>
            <p:ph type="body"/>
          </p:nvPr>
        </p:nvSpPr>
        <p:spPr>
          <a:xfrm>
            <a:off x="509400" y="16848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21" name="PlaceHolder 3"/>
          <p:cNvSpPr>
            <a:spLocks noGrp="1"/>
          </p:cNvSpPr>
          <p:nvPr>
            <p:ph type="body"/>
          </p:nvPr>
        </p:nvSpPr>
        <p:spPr>
          <a:xfrm>
            <a:off x="5208840" y="1684800"/>
            <a:ext cx="4475160" cy="1991880"/>
          </a:xfrm>
          <a:prstGeom prst="rect">
            <a:avLst/>
          </a:prstGeom>
        </p:spPr>
        <p:txBody>
          <a:bodyPr lIns="0" rIns="0" tIns="0" bIns="0">
            <a:normAutofit/>
          </a:bodyPr>
          <a:p>
            <a:endParaRPr b="0" lang="ru-RU" sz="2800" spc="-1" strike="noStrike">
              <a:solidFill>
                <a:srgbClr val="000000"/>
              </a:solidFill>
              <a:latin typeface="Arial"/>
            </a:endParaRPr>
          </a:p>
        </p:txBody>
      </p:sp>
      <p:sp>
        <p:nvSpPr>
          <p:cNvPr id="22" name="PlaceHolder 4"/>
          <p:cNvSpPr>
            <a:spLocks noGrp="1"/>
          </p:cNvSpPr>
          <p:nvPr>
            <p:ph type="body"/>
          </p:nvPr>
        </p:nvSpPr>
        <p:spPr>
          <a:xfrm>
            <a:off x="509400" y="3866400"/>
            <a:ext cx="9170640" cy="1991880"/>
          </a:xfrm>
          <a:prstGeom prst="rect">
            <a:avLst/>
          </a:prstGeom>
        </p:spPr>
        <p:txBody>
          <a:bodyPr lIns="0" rIns="0" tIns="0" bIns="0">
            <a:normAutofit/>
          </a:bodyPr>
          <a:p>
            <a:endParaRPr b="0" lang="ru-RU" sz="2800" spc="-1" strike="noStrike">
              <a:solidFill>
                <a:srgbClr val="000000"/>
              </a:solid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509400" y="286920"/>
            <a:ext cx="9170280" cy="1202400"/>
          </a:xfrm>
          <a:prstGeom prst="rect">
            <a:avLst/>
          </a:prstGeom>
        </p:spPr>
        <p:txBody>
          <a:bodyPr lIns="0" rIns="0" tIns="0" bIns="0" anchor="ctr">
            <a:spAutoFit/>
          </a:bodyPr>
          <a:p>
            <a:r>
              <a:rPr b="0" lang="ru-RU" sz="4400" spc="-1" strike="noStrike">
                <a:solidFill>
                  <a:srgbClr val="000000"/>
                </a:solidFill>
                <a:latin typeface="Arial"/>
              </a:rPr>
              <a:t>Click to edit the title text format</a:t>
            </a:r>
            <a:endParaRPr b="0" lang="ru-RU" sz="4400" spc="-1" strike="noStrike">
              <a:solidFill>
                <a:srgbClr val="000000"/>
              </a:solidFill>
              <a:latin typeface="Arial"/>
            </a:endParaRPr>
          </a:p>
        </p:txBody>
      </p:sp>
      <p:sp>
        <p:nvSpPr>
          <p:cNvPr id="1" name="PlaceHolder 2"/>
          <p:cNvSpPr>
            <a:spLocks noGrp="1"/>
          </p:cNvSpPr>
          <p:nvPr>
            <p:ph type="body"/>
          </p:nvPr>
        </p:nvSpPr>
        <p:spPr>
          <a:xfrm>
            <a:off x="509400" y="1684800"/>
            <a:ext cx="9170640" cy="417600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ru-RU" sz="2800" spc="-1" strike="noStrike">
                <a:solidFill>
                  <a:srgbClr val="000000"/>
                </a:solidFill>
                <a:latin typeface="Arial"/>
              </a:rPr>
              <a:t>Click to edit the outline text format</a:t>
            </a:r>
            <a:endParaRPr b="0" lang="ru-RU" sz="2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ru-RU" sz="2000" spc="-1" strike="noStrike">
                <a:solidFill>
                  <a:srgbClr val="000000"/>
                </a:solidFill>
                <a:latin typeface="Arial"/>
              </a:rPr>
              <a:t>Second Outline Level</a:t>
            </a:r>
            <a:endParaRPr b="0" lang="ru-RU" sz="20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ru-RU" sz="1800" spc="-1" strike="noStrike">
                <a:solidFill>
                  <a:srgbClr val="000000"/>
                </a:solidFill>
                <a:latin typeface="Arial"/>
              </a:rPr>
              <a:t>Third Outline Level</a:t>
            </a:r>
            <a:endParaRPr b="0" lang="ru-RU" sz="1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ru-RU" sz="1800" spc="-1" strike="noStrike">
                <a:solidFill>
                  <a:srgbClr val="000000"/>
                </a:solidFill>
                <a:latin typeface="Arial"/>
              </a:rPr>
              <a:t>Fourth Outline Level</a:t>
            </a:r>
            <a:endParaRPr b="0" lang="ru-RU" sz="1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ru-RU" sz="2000" spc="-1" strike="noStrike">
                <a:solidFill>
                  <a:srgbClr val="000000"/>
                </a:solidFill>
                <a:latin typeface="Arial"/>
              </a:rPr>
              <a:t>Fifth Outline Level</a:t>
            </a:r>
            <a:endParaRPr b="0" lang="ru-RU"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ru-RU" sz="2000" spc="-1" strike="noStrike">
                <a:solidFill>
                  <a:srgbClr val="000000"/>
                </a:solidFill>
                <a:latin typeface="Arial"/>
              </a:rPr>
              <a:t>Sixth Outline Level</a:t>
            </a:r>
            <a:endParaRPr b="0" lang="ru-RU"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ru-RU" sz="2000" spc="-1" strike="noStrike">
                <a:solidFill>
                  <a:srgbClr val="000000"/>
                </a:solidFill>
                <a:latin typeface="Arial"/>
              </a:rPr>
              <a:t>Seventh Outline Level</a:t>
            </a:r>
            <a:endParaRPr b="0" lang="ru-RU"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509400" y="287280"/>
            <a:ext cx="9170640" cy="1202040"/>
          </a:xfrm>
          <a:prstGeom prst="rect">
            <a:avLst/>
          </a:prstGeom>
        </p:spPr>
        <p:txBody>
          <a:bodyPr lIns="0" rIns="0" tIns="0" bIns="0" anchor="ctr">
            <a:noAutofit/>
          </a:bodyPr>
          <a:p>
            <a:r>
              <a:rPr b="0" lang="ru-RU" sz="1800" spc="-1" strike="noStrike">
                <a:solidFill>
                  <a:srgbClr val="000000"/>
                </a:solidFill>
                <a:latin typeface="Arial"/>
              </a:rPr>
              <a:t>Click to edit the title text format</a:t>
            </a:r>
            <a:endParaRPr b="0" lang="ru-RU" sz="1800" spc="-1" strike="noStrike">
              <a:solidFill>
                <a:srgbClr val="000000"/>
              </a:solidFill>
              <a:latin typeface="Arial"/>
            </a:endParaRPr>
          </a:p>
        </p:txBody>
      </p:sp>
      <p:sp>
        <p:nvSpPr>
          <p:cNvPr id="39" name="PlaceHolder 2"/>
          <p:cNvSpPr>
            <a:spLocks noGrp="1"/>
          </p:cNvSpPr>
          <p:nvPr>
            <p:ph type="body"/>
          </p:nvPr>
        </p:nvSpPr>
        <p:spPr>
          <a:xfrm>
            <a:off x="509400" y="1684800"/>
            <a:ext cx="9170640" cy="417600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ru-RU" sz="2800" spc="-1" strike="noStrike">
                <a:solidFill>
                  <a:srgbClr val="000000"/>
                </a:solidFill>
                <a:latin typeface="Arial"/>
              </a:rPr>
              <a:t>Click to edit the outline text format</a:t>
            </a:r>
            <a:endParaRPr b="0" lang="ru-RU" sz="2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ru-RU" sz="2000" spc="-1" strike="noStrike">
                <a:solidFill>
                  <a:srgbClr val="000000"/>
                </a:solidFill>
                <a:latin typeface="Arial"/>
              </a:rPr>
              <a:t>Second Outline Level</a:t>
            </a:r>
            <a:endParaRPr b="0" lang="ru-RU" sz="20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ru-RU" sz="1800" spc="-1" strike="noStrike">
                <a:solidFill>
                  <a:srgbClr val="000000"/>
                </a:solidFill>
                <a:latin typeface="Arial"/>
              </a:rPr>
              <a:t>Third Outline Level</a:t>
            </a:r>
            <a:endParaRPr b="0" lang="ru-RU" sz="1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ru-RU" sz="1800" spc="-1" strike="noStrike">
                <a:solidFill>
                  <a:srgbClr val="000000"/>
                </a:solidFill>
                <a:latin typeface="Arial"/>
              </a:rPr>
              <a:t>Fourth Outline Level</a:t>
            </a:r>
            <a:endParaRPr b="0" lang="ru-RU" sz="1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ru-RU" sz="2000" spc="-1" strike="noStrike">
                <a:solidFill>
                  <a:srgbClr val="000000"/>
                </a:solidFill>
                <a:latin typeface="Arial"/>
              </a:rPr>
              <a:t>Fifth Outline Level</a:t>
            </a:r>
            <a:endParaRPr b="0" lang="ru-RU"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ru-RU" sz="2000" spc="-1" strike="noStrike">
                <a:solidFill>
                  <a:srgbClr val="000000"/>
                </a:solidFill>
                <a:latin typeface="Arial"/>
              </a:rPr>
              <a:t>Sixth Outline Level</a:t>
            </a:r>
            <a:endParaRPr b="0" lang="ru-RU"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ru-RU" sz="2000" spc="-1" strike="noStrike">
                <a:solidFill>
                  <a:srgbClr val="000000"/>
                </a:solidFill>
                <a:latin typeface="Arial"/>
              </a:rPr>
              <a:t>Seventh Outline Level</a:t>
            </a:r>
            <a:endParaRPr b="0" lang="ru-RU"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3.xml"/>
</Relationships>
</file>

<file path=ppt/slides/_rels/slide10.xml.rels><?xml version="1.0" encoding="UTF-8"?>
<Relationships xmlns="http://schemas.openxmlformats.org/package/2006/relationships"><Relationship Id="rId1" Type="http://schemas.openxmlformats.org/officeDocument/2006/relationships/image" Target="../media/image75.jpeg"/><Relationship Id="rId2" Type="http://schemas.openxmlformats.org/officeDocument/2006/relationships/image" Target="../media/image76.png"/><Relationship Id="rId3" Type="http://schemas.openxmlformats.org/officeDocument/2006/relationships/image" Target="../media/image77.png"/><Relationship Id="rId4" Type="http://schemas.openxmlformats.org/officeDocument/2006/relationships/image" Target="../media/image78.png"/><Relationship Id="rId5" Type="http://schemas.openxmlformats.org/officeDocument/2006/relationships/image" Target="../media/image79.png"/><Relationship Id="rId6" Type="http://schemas.openxmlformats.org/officeDocument/2006/relationships/image" Target="../media/image80.png"/><Relationship Id="rId7" Type="http://schemas.openxmlformats.org/officeDocument/2006/relationships/image" Target="../media/image81.png"/><Relationship Id="rId8" Type="http://schemas.openxmlformats.org/officeDocument/2006/relationships/image" Target="../media/image82.png"/><Relationship Id="rId9" Type="http://schemas.openxmlformats.org/officeDocument/2006/relationships/image" Target="../media/image83.png"/><Relationship Id="rId10" Type="http://schemas.openxmlformats.org/officeDocument/2006/relationships/image" Target="../media/image84.jpeg"/><Relationship Id="rId11"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85.jpeg"/><Relationship Id="rId2" Type="http://schemas.openxmlformats.org/officeDocument/2006/relationships/image" Target="../media/image86.png"/><Relationship Id="rId3" Type="http://schemas.openxmlformats.org/officeDocument/2006/relationships/image" Target="../media/image87.png"/><Relationship Id="rId4" Type="http://schemas.openxmlformats.org/officeDocument/2006/relationships/image" Target="../media/image88.png"/><Relationship Id="rId5" Type="http://schemas.openxmlformats.org/officeDocument/2006/relationships/image" Target="../media/image89.png"/><Relationship Id="rId6" Type="http://schemas.openxmlformats.org/officeDocument/2006/relationships/image" Target="../media/image90.png"/><Relationship Id="rId7" Type="http://schemas.openxmlformats.org/officeDocument/2006/relationships/image" Target="../media/image91.png"/><Relationship Id="rId8" Type="http://schemas.openxmlformats.org/officeDocument/2006/relationships/image" Target="../media/image92.png"/><Relationship Id="rId9" Type="http://schemas.openxmlformats.org/officeDocument/2006/relationships/image" Target="../media/image93.png"/><Relationship Id="rId10" Type="http://schemas.openxmlformats.org/officeDocument/2006/relationships/image" Target="../media/image94.png"/><Relationship Id="rId11"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 Id="rId9"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image" Target="../media/image11.png"/><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slideLayout" Target="../slideLayouts/slideLayout13.xml"/><Relationship Id="rId10" Type="http://schemas.openxmlformats.org/officeDocument/2006/relationships/notesSlide" Target="../notesSlides/notesSlide3.xml"/>
</Relationships>
</file>

<file path=ppt/slides/_rels/slide4.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image" Target="../media/image19.png"/><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image" Target="../media/image26.png"/><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png"/><Relationship Id="rId8" Type="http://schemas.openxmlformats.org/officeDocument/2006/relationships/image" Target="../media/image32.png"/><Relationship Id="rId9" Type="http://schemas.openxmlformats.org/officeDocument/2006/relationships/image" Target="../media/image33.png"/><Relationship Id="rId10" Type="http://schemas.openxmlformats.org/officeDocument/2006/relationships/image" Target="../media/image34.png"/><Relationship Id="rId11"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image" Target="../media/image36.png"/><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41.png"/><Relationship Id="rId8" Type="http://schemas.openxmlformats.org/officeDocument/2006/relationships/image" Target="../media/image42.png"/><Relationship Id="rId9" Type="http://schemas.openxmlformats.org/officeDocument/2006/relationships/image" Target="../media/image43.png"/><Relationship Id="rId10" Type="http://schemas.openxmlformats.org/officeDocument/2006/relationships/image" Target="../media/image44.png"/><Relationship Id="rId11"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45.jpeg"/><Relationship Id="rId2" Type="http://schemas.openxmlformats.org/officeDocument/2006/relationships/image" Target="../media/image46.png"/><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6" Type="http://schemas.openxmlformats.org/officeDocument/2006/relationships/image" Target="../media/image50.png"/><Relationship Id="rId7" Type="http://schemas.openxmlformats.org/officeDocument/2006/relationships/image" Target="../media/image51.png"/><Relationship Id="rId8" Type="http://schemas.openxmlformats.org/officeDocument/2006/relationships/image" Target="../media/image52.png"/><Relationship Id="rId9" Type="http://schemas.openxmlformats.org/officeDocument/2006/relationships/image" Target="../media/image53.png"/><Relationship Id="rId10" Type="http://schemas.openxmlformats.org/officeDocument/2006/relationships/image" Target="../media/image54.png"/><Relationship Id="rId11"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55.jpeg"/><Relationship Id="rId2" Type="http://schemas.openxmlformats.org/officeDocument/2006/relationships/image" Target="../media/image56.png"/><Relationship Id="rId3" Type="http://schemas.openxmlformats.org/officeDocument/2006/relationships/image" Target="../media/image57.png"/><Relationship Id="rId4" Type="http://schemas.openxmlformats.org/officeDocument/2006/relationships/image" Target="../media/image58.png"/><Relationship Id="rId5" Type="http://schemas.openxmlformats.org/officeDocument/2006/relationships/image" Target="../media/image59.png"/><Relationship Id="rId6" Type="http://schemas.openxmlformats.org/officeDocument/2006/relationships/image" Target="../media/image60.png"/><Relationship Id="rId7" Type="http://schemas.openxmlformats.org/officeDocument/2006/relationships/image" Target="../media/image61.png"/><Relationship Id="rId8" Type="http://schemas.openxmlformats.org/officeDocument/2006/relationships/image" Target="../media/image62.png"/><Relationship Id="rId9" Type="http://schemas.openxmlformats.org/officeDocument/2006/relationships/image" Target="../media/image63.png"/><Relationship Id="rId10" Type="http://schemas.openxmlformats.org/officeDocument/2006/relationships/image" Target="../media/image64.png"/><Relationship Id="rId11"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65.jpeg"/><Relationship Id="rId2" Type="http://schemas.openxmlformats.org/officeDocument/2006/relationships/image" Target="../media/image66.png"/><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6" Type="http://schemas.openxmlformats.org/officeDocument/2006/relationships/image" Target="../media/image70.png"/><Relationship Id="rId7" Type="http://schemas.openxmlformats.org/officeDocument/2006/relationships/image" Target="../media/image71.png"/><Relationship Id="rId8" Type="http://schemas.openxmlformats.org/officeDocument/2006/relationships/image" Target="../media/image72.png"/><Relationship Id="rId9" Type="http://schemas.openxmlformats.org/officeDocument/2006/relationships/image" Target="../media/image73.png"/><Relationship Id="rId10" Type="http://schemas.openxmlformats.org/officeDocument/2006/relationships/image" Target="../media/image74.png"/><Relationship Id="rId11"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2" name="Picture 2" descr=""/>
          <p:cNvPicPr/>
          <p:nvPr/>
        </p:nvPicPr>
        <p:blipFill>
          <a:blip r:embed="rId1"/>
          <a:stretch/>
        </p:blipFill>
        <p:spPr>
          <a:xfrm>
            <a:off x="0" y="0"/>
            <a:ext cx="10189440" cy="7201440"/>
          </a:xfrm>
          <a:prstGeom prst="rect">
            <a:avLst/>
          </a:prstGeom>
          <a:ln>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78" name="Picture 6" descr=""/>
          <p:cNvPicPr/>
          <p:nvPr/>
        </p:nvPicPr>
        <p:blipFill>
          <a:blip r:embed="rId1"/>
          <a:stretch/>
        </p:blipFill>
        <p:spPr>
          <a:xfrm>
            <a:off x="2160" y="0"/>
            <a:ext cx="10187280" cy="7200000"/>
          </a:xfrm>
          <a:prstGeom prst="rect">
            <a:avLst/>
          </a:prstGeom>
          <a:ln>
            <a:noFill/>
          </a:ln>
        </p:spPr>
      </p:pic>
      <p:sp>
        <p:nvSpPr>
          <p:cNvPr id="179" name="CustomShape 1"/>
          <p:cNvSpPr/>
          <p:nvPr/>
        </p:nvSpPr>
        <p:spPr>
          <a:xfrm>
            <a:off x="744120" y="1100160"/>
            <a:ext cx="1055520" cy="39492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0" lang="ru-RU" sz="2000" spc="-1" strike="noStrike">
                <a:solidFill>
                  <a:srgbClr val="ffffff"/>
                </a:solidFill>
                <a:latin typeface="Calibri"/>
                <a:ea typeface="DejaVu Sans"/>
              </a:rPr>
              <a:t>Location</a:t>
            </a:r>
            <a:endParaRPr b="0" lang="ru-RU" sz="2000" spc="-1" strike="noStrike">
              <a:latin typeface="Arial"/>
            </a:endParaRPr>
          </a:p>
        </p:txBody>
      </p:sp>
      <p:sp>
        <p:nvSpPr>
          <p:cNvPr id="180" name="CustomShape 2"/>
          <p:cNvSpPr/>
          <p:nvPr/>
        </p:nvSpPr>
        <p:spPr>
          <a:xfrm>
            <a:off x="6333480" y="2547720"/>
            <a:ext cx="3426840" cy="264744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ru-RU" sz="1400" spc="-1" strike="noStrike">
                <a:solidFill>
                  <a:srgbClr val="ffffff"/>
                </a:solidFill>
                <a:latin typeface="Calibri"/>
                <a:ea typeface="DejaVu Sans"/>
              </a:rPr>
              <a:t>Human industrial colony. The mountain range protects the settlement from sandstorms raging in the lifeless Martian wasteland.</a:t>
            </a:r>
            <a:endParaRPr b="0" lang="ru-RU" sz="1400" spc="-1" strike="noStrike">
              <a:latin typeface="Calibri"/>
            </a:endParaRPr>
          </a:p>
          <a:p>
            <a:pPr>
              <a:lnSpc>
                <a:spcPct val="100000"/>
              </a:lnSpc>
            </a:pPr>
            <a:endParaRPr b="0" lang="ru-RU" sz="1400" spc="-1" strike="noStrike">
              <a:latin typeface="Calibri"/>
            </a:endParaRPr>
          </a:p>
          <a:p>
            <a:pPr>
              <a:lnSpc>
                <a:spcPct val="100000"/>
              </a:lnSpc>
            </a:pPr>
            <a:r>
              <a:rPr b="0" lang="ru-RU" sz="1400" spc="-1" strike="noStrike">
                <a:solidFill>
                  <a:srgbClr val="ffffff"/>
                </a:solidFill>
                <a:latin typeface="Calibri"/>
                <a:ea typeface="DejaVu Sans"/>
              </a:rPr>
              <a:t>The huge nano-glass dome is located in a middle of the colony where the inhabitants used to grow food.</a:t>
            </a:r>
            <a:endParaRPr b="0" lang="ru-RU" sz="1400" spc="-1" strike="noStrike">
              <a:latin typeface="Calibri"/>
            </a:endParaRPr>
          </a:p>
          <a:p>
            <a:pPr>
              <a:lnSpc>
                <a:spcPct val="100000"/>
              </a:lnSpc>
            </a:pPr>
            <a:endParaRPr b="0" lang="ru-RU" sz="1400" spc="-1" strike="noStrike">
              <a:latin typeface="Calibri"/>
            </a:endParaRPr>
          </a:p>
          <a:p>
            <a:pPr>
              <a:lnSpc>
                <a:spcPct val="100000"/>
              </a:lnSpc>
            </a:pPr>
            <a:r>
              <a:rPr b="0" lang="ru-RU" sz="1400" spc="-1" strike="noStrike">
                <a:solidFill>
                  <a:srgbClr val="ffffff"/>
                </a:solidFill>
                <a:latin typeface="Calibri"/>
                <a:ea typeface="DejaVu Sans"/>
              </a:rPr>
              <a:t>The colony aim is the extraction and export of Ares, which crystals protrude to the surface.</a:t>
            </a:r>
            <a:endParaRPr b="0" lang="ru-RU" sz="1400" spc="-1" strike="noStrike">
              <a:latin typeface="Calibri"/>
            </a:endParaRPr>
          </a:p>
        </p:txBody>
      </p:sp>
      <p:pic>
        <p:nvPicPr>
          <p:cNvPr id="181" name="Picture 2" descr=""/>
          <p:cNvPicPr/>
          <p:nvPr/>
        </p:nvPicPr>
        <p:blipFill>
          <a:blip r:embed="rId2"/>
          <a:stretch/>
        </p:blipFill>
        <p:spPr>
          <a:xfrm>
            <a:off x="0" y="0"/>
            <a:ext cx="10189440" cy="641520"/>
          </a:xfrm>
          <a:prstGeom prst="rect">
            <a:avLst/>
          </a:prstGeom>
          <a:ln>
            <a:noFill/>
          </a:ln>
        </p:spPr>
      </p:pic>
      <p:pic>
        <p:nvPicPr>
          <p:cNvPr id="182" name="Picture 3" descr=""/>
          <p:cNvPicPr/>
          <p:nvPr/>
        </p:nvPicPr>
        <p:blipFill>
          <a:blip r:embed="rId3"/>
          <a:stretch/>
        </p:blipFill>
        <p:spPr>
          <a:xfrm>
            <a:off x="237240" y="100080"/>
            <a:ext cx="964440" cy="285120"/>
          </a:xfrm>
          <a:prstGeom prst="rect">
            <a:avLst/>
          </a:prstGeom>
          <a:ln>
            <a:noFill/>
          </a:ln>
        </p:spPr>
      </p:pic>
      <p:pic>
        <p:nvPicPr>
          <p:cNvPr id="183" name="Picture 4" descr=""/>
          <p:cNvPicPr/>
          <p:nvPr/>
        </p:nvPicPr>
        <p:blipFill>
          <a:blip r:embed="rId4"/>
          <a:stretch/>
        </p:blipFill>
        <p:spPr>
          <a:xfrm>
            <a:off x="-1440" y="6558480"/>
            <a:ext cx="10190880" cy="641520"/>
          </a:xfrm>
          <a:prstGeom prst="rect">
            <a:avLst/>
          </a:prstGeom>
          <a:ln>
            <a:noFill/>
          </a:ln>
        </p:spPr>
      </p:pic>
      <p:pic>
        <p:nvPicPr>
          <p:cNvPr id="184" name="Picture 5" descr=""/>
          <p:cNvPicPr/>
          <p:nvPr/>
        </p:nvPicPr>
        <p:blipFill>
          <a:blip r:embed="rId5"/>
          <a:stretch/>
        </p:blipFill>
        <p:spPr>
          <a:xfrm>
            <a:off x="9024120" y="6815160"/>
            <a:ext cx="783720" cy="241920"/>
          </a:xfrm>
          <a:prstGeom prst="rect">
            <a:avLst/>
          </a:prstGeom>
          <a:ln>
            <a:noFill/>
          </a:ln>
        </p:spPr>
      </p:pic>
      <p:pic>
        <p:nvPicPr>
          <p:cNvPr id="185" name="Picture 9" descr=""/>
          <p:cNvPicPr/>
          <p:nvPr/>
        </p:nvPicPr>
        <p:blipFill>
          <a:blip r:embed="rId6"/>
          <a:stretch/>
        </p:blipFill>
        <p:spPr>
          <a:xfrm>
            <a:off x="594360" y="1100160"/>
            <a:ext cx="356400" cy="486720"/>
          </a:xfrm>
          <a:prstGeom prst="rect">
            <a:avLst/>
          </a:prstGeom>
          <a:ln>
            <a:noFill/>
          </a:ln>
        </p:spPr>
      </p:pic>
      <p:pic>
        <p:nvPicPr>
          <p:cNvPr id="186" name="Picture 10" descr=""/>
          <p:cNvPicPr/>
          <p:nvPr/>
        </p:nvPicPr>
        <p:blipFill>
          <a:blip r:embed="rId7"/>
          <a:stretch/>
        </p:blipFill>
        <p:spPr>
          <a:xfrm>
            <a:off x="1126440" y="1135800"/>
            <a:ext cx="713520" cy="445680"/>
          </a:xfrm>
          <a:prstGeom prst="rect">
            <a:avLst/>
          </a:prstGeom>
          <a:ln>
            <a:noFill/>
          </a:ln>
        </p:spPr>
      </p:pic>
      <p:pic>
        <p:nvPicPr>
          <p:cNvPr id="187" name="Picture 4" descr=""/>
          <p:cNvPicPr/>
          <p:nvPr/>
        </p:nvPicPr>
        <p:blipFill>
          <a:blip r:embed="rId8"/>
          <a:stretch/>
        </p:blipFill>
        <p:spPr>
          <a:xfrm>
            <a:off x="5632200" y="4627800"/>
            <a:ext cx="319320" cy="829440"/>
          </a:xfrm>
          <a:prstGeom prst="rect">
            <a:avLst/>
          </a:prstGeom>
          <a:ln>
            <a:noFill/>
          </a:ln>
        </p:spPr>
      </p:pic>
      <p:pic>
        <p:nvPicPr>
          <p:cNvPr id="188" name="Picture 5" descr=""/>
          <p:cNvPicPr/>
          <p:nvPr/>
        </p:nvPicPr>
        <p:blipFill>
          <a:blip r:embed="rId9"/>
          <a:stretch/>
        </p:blipFill>
        <p:spPr>
          <a:xfrm>
            <a:off x="594360" y="2386080"/>
            <a:ext cx="506160" cy="285120"/>
          </a:xfrm>
          <a:prstGeom prst="rect">
            <a:avLst/>
          </a:prstGeom>
          <a:ln>
            <a:noFill/>
          </a:ln>
        </p:spPr>
      </p:pic>
      <p:pic>
        <p:nvPicPr>
          <p:cNvPr id="189" name="Рисунок 2" descr=""/>
          <p:cNvPicPr/>
          <p:nvPr/>
        </p:nvPicPr>
        <p:blipFill>
          <a:blip r:embed="rId10"/>
          <a:stretch/>
        </p:blipFill>
        <p:spPr>
          <a:xfrm>
            <a:off x="737280" y="2473560"/>
            <a:ext cx="5011920" cy="2818800"/>
          </a:xfrm>
          <a:prstGeom prst="rect">
            <a:avLst/>
          </a:prstGeom>
          <a:ln>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90" name="Picture 2" descr=""/>
          <p:cNvPicPr/>
          <p:nvPr/>
        </p:nvPicPr>
        <p:blipFill>
          <a:blip r:embed="rId1"/>
          <a:stretch/>
        </p:blipFill>
        <p:spPr>
          <a:xfrm>
            <a:off x="2160" y="0"/>
            <a:ext cx="10187280" cy="7200000"/>
          </a:xfrm>
          <a:prstGeom prst="rect">
            <a:avLst/>
          </a:prstGeom>
          <a:ln>
            <a:noFill/>
          </a:ln>
        </p:spPr>
      </p:pic>
      <p:sp>
        <p:nvSpPr>
          <p:cNvPr id="191" name="CustomShape 1"/>
          <p:cNvSpPr/>
          <p:nvPr/>
        </p:nvSpPr>
        <p:spPr>
          <a:xfrm>
            <a:off x="671040" y="1128600"/>
            <a:ext cx="1275480" cy="39492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0" lang="ru-RU" sz="2000" spc="-1" strike="noStrike" cap="all">
                <a:solidFill>
                  <a:srgbClr val="ffffff"/>
                </a:solidFill>
                <a:latin typeface="Calibri"/>
                <a:ea typeface="DejaVu Sans"/>
              </a:rPr>
              <a:t>Contacts</a:t>
            </a:r>
            <a:endParaRPr b="0" lang="ru-RU" sz="2000" spc="-1" strike="noStrike">
              <a:latin typeface="Calibri"/>
            </a:endParaRPr>
          </a:p>
        </p:txBody>
      </p:sp>
      <p:sp>
        <p:nvSpPr>
          <p:cNvPr id="192" name="CustomShape 2"/>
          <p:cNvSpPr/>
          <p:nvPr/>
        </p:nvSpPr>
        <p:spPr>
          <a:xfrm>
            <a:off x="609480" y="3231000"/>
            <a:ext cx="3311280" cy="1042200"/>
          </a:xfrm>
          <a:prstGeom prst="rect">
            <a:avLst/>
          </a:prstGeom>
          <a:noFill/>
          <a:ln>
            <a:noFill/>
          </a:ln>
        </p:spPr>
        <p:style>
          <a:lnRef idx="0"/>
          <a:fillRef idx="0"/>
          <a:effectRef idx="0"/>
          <a:fontRef idx="minor"/>
        </p:style>
        <p:txBody>
          <a:bodyPr wrap="none" lIns="90000" rIns="90000" tIns="45000" bIns="45000">
            <a:spAutoFit/>
          </a:bodyPr>
          <a:p>
            <a:pPr>
              <a:lnSpc>
                <a:spcPts val="2500"/>
              </a:lnSpc>
            </a:pPr>
            <a:r>
              <a:rPr b="1" lang="ru-RU" sz="1400" spc="-1" strike="noStrike">
                <a:solidFill>
                  <a:srgbClr val="ffffff"/>
                </a:solidFill>
                <a:latin typeface="Calibri"/>
                <a:ea typeface="Roboto"/>
              </a:rPr>
              <a:t>Website: </a:t>
            </a:r>
            <a:r>
              <a:rPr b="0" lang="ru-RU" sz="1400" spc="-1" strike="noStrike">
                <a:solidFill>
                  <a:srgbClr val="ffffff"/>
                </a:solidFill>
                <a:latin typeface="Calibri"/>
                <a:ea typeface="Roboto Light"/>
              </a:rPr>
              <a:t>www.exotanks.com</a:t>
            </a:r>
            <a:endParaRPr b="0" lang="ru-RU" sz="1400" spc="-1" strike="noStrike">
              <a:latin typeface="Arial"/>
            </a:endParaRPr>
          </a:p>
          <a:p>
            <a:pPr>
              <a:lnSpc>
                <a:spcPts val="2500"/>
              </a:lnSpc>
            </a:pPr>
            <a:r>
              <a:rPr b="1" lang="ru-RU" sz="1400" spc="-1" strike="noStrike">
                <a:solidFill>
                  <a:srgbClr val="ffffff"/>
                </a:solidFill>
                <a:latin typeface="Calibri"/>
                <a:ea typeface="Roboto"/>
              </a:rPr>
              <a:t>Website company: </a:t>
            </a:r>
            <a:r>
              <a:rPr b="0" lang="ru-RU" sz="1400" spc="-1" strike="noStrike">
                <a:solidFill>
                  <a:srgbClr val="ffffff"/>
                </a:solidFill>
                <a:latin typeface="Calibri"/>
                <a:ea typeface="Roboto Light"/>
              </a:rPr>
              <a:t>www.digitaluniverse.su </a:t>
            </a:r>
            <a:endParaRPr b="0" lang="ru-RU" sz="1400" spc="-1" strike="noStrike">
              <a:latin typeface="Arial"/>
            </a:endParaRPr>
          </a:p>
          <a:p>
            <a:pPr>
              <a:lnSpc>
                <a:spcPts val="2500"/>
              </a:lnSpc>
            </a:pPr>
            <a:r>
              <a:rPr b="1" lang="ru-RU" sz="1400" spc="-1" strike="noStrike">
                <a:solidFill>
                  <a:srgbClr val="ffffff"/>
                </a:solidFill>
                <a:latin typeface="Calibri"/>
                <a:ea typeface="Roboto"/>
              </a:rPr>
              <a:t>E-mail:</a:t>
            </a:r>
            <a:r>
              <a:rPr b="0" lang="ru-RU" sz="1400" spc="-1" strike="noStrike">
                <a:solidFill>
                  <a:srgbClr val="ffffff"/>
                </a:solidFill>
                <a:latin typeface="Calibri"/>
                <a:ea typeface="Roboto"/>
              </a:rPr>
              <a:t> press@exotanks.com</a:t>
            </a:r>
            <a:endParaRPr b="0" lang="ru-RU" sz="1400" spc="-1" strike="noStrike">
              <a:latin typeface="Arial"/>
            </a:endParaRPr>
          </a:p>
        </p:txBody>
      </p:sp>
      <p:pic>
        <p:nvPicPr>
          <p:cNvPr id="193" name="Picture 3" descr=""/>
          <p:cNvPicPr/>
          <p:nvPr/>
        </p:nvPicPr>
        <p:blipFill>
          <a:blip r:embed="rId2"/>
          <a:stretch/>
        </p:blipFill>
        <p:spPr>
          <a:xfrm>
            <a:off x="666000" y="2600280"/>
            <a:ext cx="1197720" cy="371160"/>
          </a:xfrm>
          <a:prstGeom prst="rect">
            <a:avLst/>
          </a:prstGeom>
          <a:ln>
            <a:noFill/>
          </a:ln>
        </p:spPr>
      </p:pic>
      <p:sp>
        <p:nvSpPr>
          <p:cNvPr id="194" name="CustomShape 3"/>
          <p:cNvSpPr/>
          <p:nvPr/>
        </p:nvSpPr>
        <p:spPr>
          <a:xfrm>
            <a:off x="4879440" y="3231000"/>
            <a:ext cx="2865960" cy="724680"/>
          </a:xfrm>
          <a:prstGeom prst="rect">
            <a:avLst/>
          </a:prstGeom>
          <a:noFill/>
          <a:ln>
            <a:noFill/>
          </a:ln>
        </p:spPr>
        <p:style>
          <a:lnRef idx="0"/>
          <a:fillRef idx="0"/>
          <a:effectRef idx="0"/>
          <a:fontRef idx="minor"/>
        </p:style>
        <p:txBody>
          <a:bodyPr wrap="none" lIns="90000" rIns="90000" tIns="45000" bIns="45000">
            <a:spAutoFit/>
          </a:bodyPr>
          <a:p>
            <a:pPr>
              <a:lnSpc>
                <a:spcPts val="2500"/>
              </a:lnSpc>
            </a:pPr>
            <a:r>
              <a:rPr b="0" lang="ru-RU" sz="1400" spc="-1" strike="noStrike">
                <a:solidFill>
                  <a:srgbClr val="ffffff"/>
                </a:solidFill>
                <a:latin typeface="Calibri"/>
                <a:ea typeface="Roboto Light"/>
              </a:rPr>
              <a:t>www.instagram.com/exotanksmoba  </a:t>
            </a:r>
            <a:endParaRPr b="0" lang="ru-RU" sz="1400" spc="-1" strike="noStrike">
              <a:latin typeface="Arial"/>
            </a:endParaRPr>
          </a:p>
          <a:p>
            <a:pPr>
              <a:lnSpc>
                <a:spcPts val="2500"/>
              </a:lnSpc>
            </a:pPr>
            <a:r>
              <a:rPr b="0" lang="ru-RU" sz="1400" spc="-1" strike="noStrike">
                <a:solidFill>
                  <a:srgbClr val="ffffff"/>
                </a:solidFill>
                <a:latin typeface="Calibri"/>
                <a:ea typeface="Roboto Light"/>
              </a:rPr>
              <a:t>www.facebook.com/ExoTanks  </a:t>
            </a:r>
            <a:endParaRPr b="0" lang="ru-RU" sz="1400" spc="-1" strike="noStrike">
              <a:latin typeface="Arial"/>
            </a:endParaRPr>
          </a:p>
        </p:txBody>
      </p:sp>
      <p:pic>
        <p:nvPicPr>
          <p:cNvPr id="195" name="Picture 9" descr=""/>
          <p:cNvPicPr/>
          <p:nvPr/>
        </p:nvPicPr>
        <p:blipFill>
          <a:blip r:embed="rId3"/>
          <a:stretch/>
        </p:blipFill>
        <p:spPr>
          <a:xfrm>
            <a:off x="4666320" y="3383280"/>
            <a:ext cx="197280" cy="197280"/>
          </a:xfrm>
          <a:prstGeom prst="rect">
            <a:avLst/>
          </a:prstGeom>
          <a:ln>
            <a:noFill/>
          </a:ln>
        </p:spPr>
      </p:pic>
      <p:pic>
        <p:nvPicPr>
          <p:cNvPr id="196" name="Picture 11" descr=""/>
          <p:cNvPicPr/>
          <p:nvPr/>
        </p:nvPicPr>
        <p:blipFill>
          <a:blip r:embed="rId4"/>
          <a:stretch/>
        </p:blipFill>
        <p:spPr>
          <a:xfrm>
            <a:off x="4659840" y="3733560"/>
            <a:ext cx="203760" cy="197280"/>
          </a:xfrm>
          <a:prstGeom prst="rect">
            <a:avLst/>
          </a:prstGeom>
          <a:ln>
            <a:noFill/>
          </a:ln>
        </p:spPr>
      </p:pic>
      <p:pic>
        <p:nvPicPr>
          <p:cNvPr id="197" name="Picture 2" descr=""/>
          <p:cNvPicPr/>
          <p:nvPr/>
        </p:nvPicPr>
        <p:blipFill>
          <a:blip r:embed="rId5"/>
          <a:stretch/>
        </p:blipFill>
        <p:spPr>
          <a:xfrm>
            <a:off x="0" y="0"/>
            <a:ext cx="10189440" cy="641520"/>
          </a:xfrm>
          <a:prstGeom prst="rect">
            <a:avLst/>
          </a:prstGeom>
          <a:ln>
            <a:noFill/>
          </a:ln>
        </p:spPr>
      </p:pic>
      <p:pic>
        <p:nvPicPr>
          <p:cNvPr id="198" name="Picture 3" descr=""/>
          <p:cNvPicPr/>
          <p:nvPr/>
        </p:nvPicPr>
        <p:blipFill>
          <a:blip r:embed="rId6"/>
          <a:stretch/>
        </p:blipFill>
        <p:spPr>
          <a:xfrm>
            <a:off x="237240" y="100080"/>
            <a:ext cx="964440" cy="285120"/>
          </a:xfrm>
          <a:prstGeom prst="rect">
            <a:avLst/>
          </a:prstGeom>
          <a:ln>
            <a:noFill/>
          </a:ln>
        </p:spPr>
      </p:pic>
      <p:pic>
        <p:nvPicPr>
          <p:cNvPr id="199" name="Picture 4" descr=""/>
          <p:cNvPicPr/>
          <p:nvPr/>
        </p:nvPicPr>
        <p:blipFill>
          <a:blip r:embed="rId7"/>
          <a:stretch/>
        </p:blipFill>
        <p:spPr>
          <a:xfrm>
            <a:off x="-1440" y="6558480"/>
            <a:ext cx="10190880" cy="641520"/>
          </a:xfrm>
          <a:prstGeom prst="rect">
            <a:avLst/>
          </a:prstGeom>
          <a:ln>
            <a:noFill/>
          </a:ln>
        </p:spPr>
      </p:pic>
      <p:pic>
        <p:nvPicPr>
          <p:cNvPr id="200" name="Picture 5" descr=""/>
          <p:cNvPicPr/>
          <p:nvPr/>
        </p:nvPicPr>
        <p:blipFill>
          <a:blip r:embed="rId8"/>
          <a:stretch/>
        </p:blipFill>
        <p:spPr>
          <a:xfrm>
            <a:off x="9024120" y="6815160"/>
            <a:ext cx="783720" cy="241920"/>
          </a:xfrm>
          <a:prstGeom prst="rect">
            <a:avLst/>
          </a:prstGeom>
          <a:ln>
            <a:noFill/>
          </a:ln>
        </p:spPr>
      </p:pic>
      <p:pic>
        <p:nvPicPr>
          <p:cNvPr id="201" name="Picture 9" descr=""/>
          <p:cNvPicPr/>
          <p:nvPr/>
        </p:nvPicPr>
        <p:blipFill>
          <a:blip r:embed="rId9"/>
          <a:stretch/>
        </p:blipFill>
        <p:spPr>
          <a:xfrm>
            <a:off x="594360" y="1100160"/>
            <a:ext cx="356400" cy="486720"/>
          </a:xfrm>
          <a:prstGeom prst="rect">
            <a:avLst/>
          </a:prstGeom>
          <a:ln>
            <a:noFill/>
          </a:ln>
        </p:spPr>
      </p:pic>
      <p:pic>
        <p:nvPicPr>
          <p:cNvPr id="202" name="Picture 10" descr=""/>
          <p:cNvPicPr/>
          <p:nvPr/>
        </p:nvPicPr>
        <p:blipFill>
          <a:blip r:embed="rId10"/>
          <a:stretch/>
        </p:blipFill>
        <p:spPr>
          <a:xfrm>
            <a:off x="1350720" y="1135800"/>
            <a:ext cx="713520" cy="445680"/>
          </a:xfrm>
          <a:prstGeom prst="rect">
            <a:avLst/>
          </a:prstGeom>
          <a:ln>
            <a:noFill/>
          </a:ln>
        </p:spPr>
      </p:pic>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3" name="Picture 8" descr=""/>
          <p:cNvPicPr/>
          <p:nvPr/>
        </p:nvPicPr>
        <p:blipFill>
          <a:blip r:embed="rId1"/>
          <a:stretch/>
        </p:blipFill>
        <p:spPr>
          <a:xfrm>
            <a:off x="2160" y="360"/>
            <a:ext cx="10187280" cy="7200000"/>
          </a:xfrm>
          <a:prstGeom prst="rect">
            <a:avLst/>
          </a:prstGeom>
          <a:ln>
            <a:noFill/>
          </a:ln>
        </p:spPr>
      </p:pic>
      <p:sp>
        <p:nvSpPr>
          <p:cNvPr id="84" name="CustomShape 1"/>
          <p:cNvSpPr/>
          <p:nvPr/>
        </p:nvSpPr>
        <p:spPr>
          <a:xfrm>
            <a:off x="744120" y="1100160"/>
            <a:ext cx="1515600" cy="39492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0" lang="ru-RU" sz="2000" spc="-1" strike="noStrike">
                <a:solidFill>
                  <a:srgbClr val="ffffff"/>
                </a:solidFill>
                <a:latin typeface="Calibri"/>
                <a:ea typeface="DejaVu Sans"/>
              </a:rPr>
              <a:t>About studio</a:t>
            </a:r>
            <a:endParaRPr b="0" lang="ru-RU" sz="2000" spc="-1" strike="noStrike">
              <a:latin typeface="Arial"/>
            </a:endParaRPr>
          </a:p>
        </p:txBody>
      </p:sp>
      <p:sp>
        <p:nvSpPr>
          <p:cNvPr id="85" name="CustomShape 2"/>
          <p:cNvSpPr/>
          <p:nvPr/>
        </p:nvSpPr>
        <p:spPr>
          <a:xfrm>
            <a:off x="2666160" y="1848240"/>
            <a:ext cx="4588560" cy="51624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1400" spc="-1" strike="noStrike">
                <a:solidFill>
                  <a:srgbClr val="ffffff"/>
                </a:solidFill>
                <a:latin typeface="Calibri"/>
                <a:ea typeface="DejaVu Sans"/>
              </a:rPr>
              <a:t>Digital Universe </a:t>
            </a:r>
            <a:r>
              <a:rPr b="0" lang="ru-RU" sz="1400" spc="-1" strike="noStrike">
                <a:solidFill>
                  <a:srgbClr val="ffffff"/>
                </a:solidFill>
                <a:latin typeface="Calibri"/>
                <a:ea typeface="DejaVu Sans"/>
              </a:rPr>
              <a:t>is online PC games developer studio founded in 2014, actively operating up to the present day. </a:t>
            </a:r>
            <a:endParaRPr b="0" lang="ru-RU" sz="1400" spc="-1" strike="noStrike">
              <a:latin typeface="Arial"/>
            </a:endParaRPr>
          </a:p>
        </p:txBody>
      </p:sp>
      <p:pic>
        <p:nvPicPr>
          <p:cNvPr id="86" name="Picture 2" descr=""/>
          <p:cNvPicPr/>
          <p:nvPr/>
        </p:nvPicPr>
        <p:blipFill>
          <a:blip r:embed="rId2"/>
          <a:stretch/>
        </p:blipFill>
        <p:spPr>
          <a:xfrm>
            <a:off x="0" y="0"/>
            <a:ext cx="10189440" cy="641520"/>
          </a:xfrm>
          <a:prstGeom prst="rect">
            <a:avLst/>
          </a:prstGeom>
          <a:ln>
            <a:noFill/>
          </a:ln>
        </p:spPr>
      </p:pic>
      <p:pic>
        <p:nvPicPr>
          <p:cNvPr id="87" name="Picture 3" descr=""/>
          <p:cNvPicPr/>
          <p:nvPr/>
        </p:nvPicPr>
        <p:blipFill>
          <a:blip r:embed="rId3"/>
          <a:stretch/>
        </p:blipFill>
        <p:spPr>
          <a:xfrm>
            <a:off x="237240" y="100080"/>
            <a:ext cx="964440" cy="285120"/>
          </a:xfrm>
          <a:prstGeom prst="rect">
            <a:avLst/>
          </a:prstGeom>
          <a:ln>
            <a:noFill/>
          </a:ln>
        </p:spPr>
      </p:pic>
      <p:pic>
        <p:nvPicPr>
          <p:cNvPr id="88" name="Picture 4" descr=""/>
          <p:cNvPicPr/>
          <p:nvPr/>
        </p:nvPicPr>
        <p:blipFill>
          <a:blip r:embed="rId4"/>
          <a:stretch/>
        </p:blipFill>
        <p:spPr>
          <a:xfrm>
            <a:off x="-1440" y="6558480"/>
            <a:ext cx="10190880" cy="641520"/>
          </a:xfrm>
          <a:prstGeom prst="rect">
            <a:avLst/>
          </a:prstGeom>
          <a:ln>
            <a:noFill/>
          </a:ln>
        </p:spPr>
      </p:pic>
      <p:pic>
        <p:nvPicPr>
          <p:cNvPr id="89" name="Picture 5" descr=""/>
          <p:cNvPicPr/>
          <p:nvPr/>
        </p:nvPicPr>
        <p:blipFill>
          <a:blip r:embed="rId5"/>
          <a:stretch/>
        </p:blipFill>
        <p:spPr>
          <a:xfrm>
            <a:off x="9024120" y="6815160"/>
            <a:ext cx="783720" cy="241920"/>
          </a:xfrm>
          <a:prstGeom prst="rect">
            <a:avLst/>
          </a:prstGeom>
          <a:ln>
            <a:noFill/>
          </a:ln>
        </p:spPr>
      </p:pic>
      <p:pic>
        <p:nvPicPr>
          <p:cNvPr id="90" name="Picture 9" descr=""/>
          <p:cNvPicPr/>
          <p:nvPr/>
        </p:nvPicPr>
        <p:blipFill>
          <a:blip r:embed="rId6"/>
          <a:stretch/>
        </p:blipFill>
        <p:spPr>
          <a:xfrm>
            <a:off x="594360" y="1100160"/>
            <a:ext cx="356400" cy="486720"/>
          </a:xfrm>
          <a:prstGeom prst="rect">
            <a:avLst/>
          </a:prstGeom>
          <a:ln>
            <a:noFill/>
          </a:ln>
        </p:spPr>
      </p:pic>
      <p:pic>
        <p:nvPicPr>
          <p:cNvPr id="91" name="Picture 10" descr=""/>
          <p:cNvPicPr/>
          <p:nvPr/>
        </p:nvPicPr>
        <p:blipFill>
          <a:blip r:embed="rId7"/>
          <a:stretch/>
        </p:blipFill>
        <p:spPr>
          <a:xfrm>
            <a:off x="1546200" y="1138320"/>
            <a:ext cx="713520" cy="445680"/>
          </a:xfrm>
          <a:prstGeom prst="rect">
            <a:avLst/>
          </a:prstGeom>
          <a:ln>
            <a:noFill/>
          </a:ln>
        </p:spPr>
      </p:pic>
      <p:pic>
        <p:nvPicPr>
          <p:cNvPr id="92" name="Picture 6" descr=""/>
          <p:cNvPicPr/>
          <p:nvPr/>
        </p:nvPicPr>
        <p:blipFill>
          <a:blip r:embed="rId8"/>
          <a:stretch/>
        </p:blipFill>
        <p:spPr>
          <a:xfrm>
            <a:off x="2070000" y="1743120"/>
            <a:ext cx="595800" cy="4285440"/>
          </a:xfrm>
          <a:prstGeom prst="rect">
            <a:avLst/>
          </a:prstGeom>
          <a:ln>
            <a:noFill/>
          </a:ln>
        </p:spPr>
      </p:pic>
      <p:sp>
        <p:nvSpPr>
          <p:cNvPr id="93" name="CustomShape 3"/>
          <p:cNvSpPr/>
          <p:nvPr/>
        </p:nvSpPr>
        <p:spPr>
          <a:xfrm>
            <a:off x="2666160" y="2785680"/>
            <a:ext cx="5308560" cy="35002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ru-RU" sz="1400" spc="-1" strike="noStrike">
                <a:solidFill>
                  <a:srgbClr val="ffffff"/>
                </a:solidFill>
                <a:latin typeface="Calibri"/>
                <a:ea typeface="DejaVu Sans"/>
              </a:rPr>
              <a:t>Company enters the gaming industry with its first project - ExoTanks MOBA game. </a:t>
            </a:r>
            <a:endParaRPr b="0" lang="ru-RU" sz="1400" spc="-1" strike="noStrike">
              <a:latin typeface="Calibri"/>
            </a:endParaRPr>
          </a:p>
          <a:p>
            <a:pPr>
              <a:lnSpc>
                <a:spcPct val="100000"/>
              </a:lnSpc>
            </a:pPr>
            <a:endParaRPr b="0" lang="ru-RU" sz="1400" spc="-1" strike="noStrike">
              <a:latin typeface="Calibri"/>
            </a:endParaRPr>
          </a:p>
          <a:p>
            <a:pPr>
              <a:lnSpc>
                <a:spcPct val="100000"/>
              </a:lnSpc>
            </a:pPr>
            <a:r>
              <a:rPr b="0" lang="ru-RU" sz="1400" spc="-1" strike="noStrike">
                <a:solidFill>
                  <a:srgbClr val="ffffff"/>
                </a:solidFill>
                <a:latin typeface="Calibri"/>
                <a:ea typeface="DejaVu Sans"/>
              </a:rPr>
              <a:t>Our company provides a full cycle of game development services ranging from game design (concept development including mechanics, story, setting and documents preparation), programming stage (cross-platform game development), game graphics development (2D / 3D content, interface and animation) to promotion (full cycle of PR support).</a:t>
            </a:r>
            <a:endParaRPr b="0" lang="ru-RU" sz="1400" spc="-1" strike="noStrike">
              <a:latin typeface="Calibri"/>
            </a:endParaRPr>
          </a:p>
          <a:p>
            <a:pPr>
              <a:lnSpc>
                <a:spcPct val="100000"/>
              </a:lnSpc>
            </a:pPr>
            <a:br/>
            <a:r>
              <a:rPr b="1" lang="ru-RU" sz="1400" spc="-1" strike="noStrike">
                <a:solidFill>
                  <a:srgbClr val="ef7c00"/>
                </a:solidFill>
                <a:latin typeface="Calibri"/>
                <a:ea typeface="DejaVu Sans"/>
              </a:rPr>
              <a:t>Projects:</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 </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ExoTanks MOBA</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 </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Dynamic science fiction MOBA-shooter with tanks fighting on Mars expanses.</a:t>
            </a:r>
            <a:endParaRPr b="0" lang="ru-RU" sz="1400" spc="-1" strike="noStrike">
              <a:latin typeface="Calibri"/>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4" name="Picture 2" descr=""/>
          <p:cNvPicPr/>
          <p:nvPr/>
        </p:nvPicPr>
        <p:blipFill>
          <a:blip r:embed="rId1"/>
          <a:stretch/>
        </p:blipFill>
        <p:spPr>
          <a:xfrm>
            <a:off x="2160" y="0"/>
            <a:ext cx="10187280" cy="7200000"/>
          </a:xfrm>
          <a:prstGeom prst="rect">
            <a:avLst/>
          </a:prstGeom>
          <a:ln>
            <a:noFill/>
          </a:ln>
        </p:spPr>
      </p:pic>
      <p:sp>
        <p:nvSpPr>
          <p:cNvPr id="95" name="CustomShape 1"/>
          <p:cNvSpPr/>
          <p:nvPr/>
        </p:nvSpPr>
        <p:spPr>
          <a:xfrm>
            <a:off x="807480" y="1100160"/>
            <a:ext cx="1441080" cy="39492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0" lang="ru-RU" sz="2000" spc="-1" strike="noStrike">
                <a:solidFill>
                  <a:srgbClr val="ffffff"/>
                </a:solidFill>
                <a:latin typeface="Calibri"/>
                <a:ea typeface="DejaVu Sans"/>
              </a:rPr>
              <a:t>About game</a:t>
            </a:r>
            <a:endParaRPr b="0" lang="ru-RU" sz="2000" spc="-1" strike="noStrike">
              <a:latin typeface="Arial"/>
            </a:endParaRPr>
          </a:p>
        </p:txBody>
      </p:sp>
      <p:sp>
        <p:nvSpPr>
          <p:cNvPr id="96" name="CustomShape 2"/>
          <p:cNvSpPr/>
          <p:nvPr/>
        </p:nvSpPr>
        <p:spPr>
          <a:xfrm>
            <a:off x="4615920" y="1343880"/>
            <a:ext cx="4576320" cy="456552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ru-RU" sz="1400" spc="-1" strike="noStrike">
                <a:solidFill>
                  <a:srgbClr val="ffffff"/>
                </a:solidFill>
                <a:latin typeface="Calibri"/>
                <a:ea typeface="DejaVu Sans"/>
              </a:rPr>
              <a:t>ExoTanks MOBA is the dynamic MOBA-shooter about tanks of future. Scene: Mars, the year 2090 with two sides -Confederation and Syndicate fighting for power.  You have to master unique fighting machines with each having its own character. Each tank is obtained with individual abilities, appearance, features, shooting and movement mechanics. This is the MOBA game, meaning you will have to upgrade your tank and customize it in each battle. </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 </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Platform: PC</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 </a:t>
            </a:r>
            <a:endParaRPr b="0" lang="ru-RU" sz="1400" spc="-1" strike="noStrike">
              <a:latin typeface="Calibri"/>
            </a:endParaRPr>
          </a:p>
          <a:p>
            <a:pPr>
              <a:lnSpc>
                <a:spcPct val="100000"/>
              </a:lnSpc>
            </a:pPr>
            <a:r>
              <a:rPr b="0" lang="ru-RU" sz="1400" spc="-1" strike="noStrike">
                <a:solidFill>
                  <a:srgbClr val="ef7c00"/>
                </a:solidFill>
                <a:latin typeface="Calibri"/>
                <a:ea typeface="DejaVu Sans"/>
              </a:rPr>
              <a:t>Minimum System Requirements:</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Operating System: 64-bit Windows 7, 8, 10.</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Processor (CPU): Intel Core i5-3300 / AMD Phenom II X6 1055T or faster</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Memory (RAM): 8 GB</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Video card: nVidia GeForce GTX 660 2GB / AMD Radeon HD 7850 2GB</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DirectX 11.0 or newer.</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Disk free space: ~ 30 GB</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Internet connection speed: 256 Kbps and faster</a:t>
            </a:r>
            <a:endParaRPr b="0" lang="ru-RU" sz="1400" spc="-1" strike="noStrike">
              <a:latin typeface="Calibri"/>
            </a:endParaRPr>
          </a:p>
        </p:txBody>
      </p:sp>
      <p:pic>
        <p:nvPicPr>
          <p:cNvPr id="97" name="Picture 2" descr=""/>
          <p:cNvPicPr/>
          <p:nvPr/>
        </p:nvPicPr>
        <p:blipFill>
          <a:blip r:embed="rId2"/>
          <a:stretch/>
        </p:blipFill>
        <p:spPr>
          <a:xfrm>
            <a:off x="0" y="0"/>
            <a:ext cx="10189440" cy="641520"/>
          </a:xfrm>
          <a:prstGeom prst="rect">
            <a:avLst/>
          </a:prstGeom>
          <a:ln>
            <a:noFill/>
          </a:ln>
        </p:spPr>
      </p:pic>
      <p:pic>
        <p:nvPicPr>
          <p:cNvPr id="98" name="Picture 3" descr=""/>
          <p:cNvPicPr/>
          <p:nvPr/>
        </p:nvPicPr>
        <p:blipFill>
          <a:blip r:embed="rId3"/>
          <a:stretch/>
        </p:blipFill>
        <p:spPr>
          <a:xfrm>
            <a:off x="237240" y="100080"/>
            <a:ext cx="964440" cy="285120"/>
          </a:xfrm>
          <a:prstGeom prst="rect">
            <a:avLst/>
          </a:prstGeom>
          <a:ln>
            <a:noFill/>
          </a:ln>
        </p:spPr>
      </p:pic>
      <p:pic>
        <p:nvPicPr>
          <p:cNvPr id="99" name="Picture 4" descr=""/>
          <p:cNvPicPr/>
          <p:nvPr/>
        </p:nvPicPr>
        <p:blipFill>
          <a:blip r:embed="rId4"/>
          <a:stretch/>
        </p:blipFill>
        <p:spPr>
          <a:xfrm>
            <a:off x="-1440" y="6558480"/>
            <a:ext cx="10190880" cy="641520"/>
          </a:xfrm>
          <a:prstGeom prst="rect">
            <a:avLst/>
          </a:prstGeom>
          <a:ln>
            <a:noFill/>
          </a:ln>
        </p:spPr>
      </p:pic>
      <p:pic>
        <p:nvPicPr>
          <p:cNvPr id="100" name="Picture 5" descr=""/>
          <p:cNvPicPr/>
          <p:nvPr/>
        </p:nvPicPr>
        <p:blipFill>
          <a:blip r:embed="rId5"/>
          <a:stretch/>
        </p:blipFill>
        <p:spPr>
          <a:xfrm>
            <a:off x="9024120" y="6815160"/>
            <a:ext cx="783720" cy="241920"/>
          </a:xfrm>
          <a:prstGeom prst="rect">
            <a:avLst/>
          </a:prstGeom>
          <a:ln>
            <a:noFill/>
          </a:ln>
        </p:spPr>
      </p:pic>
      <p:pic>
        <p:nvPicPr>
          <p:cNvPr id="101" name="Picture 9" descr=""/>
          <p:cNvPicPr/>
          <p:nvPr/>
        </p:nvPicPr>
        <p:blipFill>
          <a:blip r:embed="rId6"/>
          <a:stretch/>
        </p:blipFill>
        <p:spPr>
          <a:xfrm>
            <a:off x="594360" y="1100160"/>
            <a:ext cx="356400" cy="486720"/>
          </a:xfrm>
          <a:prstGeom prst="rect">
            <a:avLst/>
          </a:prstGeom>
          <a:ln>
            <a:noFill/>
          </a:ln>
        </p:spPr>
      </p:pic>
      <p:pic>
        <p:nvPicPr>
          <p:cNvPr id="102" name="Picture 10" descr=""/>
          <p:cNvPicPr/>
          <p:nvPr/>
        </p:nvPicPr>
        <p:blipFill>
          <a:blip r:embed="rId7"/>
          <a:stretch/>
        </p:blipFill>
        <p:spPr>
          <a:xfrm>
            <a:off x="1541160" y="1120680"/>
            <a:ext cx="713520" cy="445680"/>
          </a:xfrm>
          <a:prstGeom prst="rect">
            <a:avLst/>
          </a:prstGeom>
          <a:ln>
            <a:noFill/>
          </a:ln>
        </p:spPr>
      </p:pic>
      <p:pic>
        <p:nvPicPr>
          <p:cNvPr id="103" name="Picture 3" descr=""/>
          <p:cNvPicPr/>
          <p:nvPr/>
        </p:nvPicPr>
        <p:blipFill>
          <a:blip r:embed="rId8"/>
          <a:stretch/>
        </p:blipFill>
        <p:spPr>
          <a:xfrm>
            <a:off x="951840" y="2671920"/>
            <a:ext cx="2714040" cy="2609280"/>
          </a:xfrm>
          <a:prstGeom prst="rect">
            <a:avLst/>
          </a:prstGeom>
          <a:ln>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4" name="Picture 2" descr=""/>
          <p:cNvPicPr/>
          <p:nvPr/>
        </p:nvPicPr>
        <p:blipFill>
          <a:blip r:embed="rId1"/>
          <a:stretch/>
        </p:blipFill>
        <p:spPr>
          <a:xfrm>
            <a:off x="2160" y="0"/>
            <a:ext cx="10187280" cy="7200000"/>
          </a:xfrm>
          <a:prstGeom prst="rect">
            <a:avLst/>
          </a:prstGeom>
          <a:ln>
            <a:noFill/>
          </a:ln>
        </p:spPr>
      </p:pic>
      <p:sp>
        <p:nvSpPr>
          <p:cNvPr id="105" name="CustomShape 1"/>
          <p:cNvSpPr/>
          <p:nvPr/>
        </p:nvSpPr>
        <p:spPr>
          <a:xfrm>
            <a:off x="641160" y="1143720"/>
            <a:ext cx="752400" cy="39492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0" lang="ru-RU" sz="2000" spc="-1" strike="noStrike">
                <a:solidFill>
                  <a:srgbClr val="ffffff"/>
                </a:solidFill>
                <a:latin typeface="Calibri"/>
                <a:ea typeface="DejaVu Sans"/>
              </a:rPr>
              <a:t>Tanks</a:t>
            </a:r>
            <a:endParaRPr b="0" lang="ru-RU" sz="2000" spc="-1" strike="noStrike">
              <a:latin typeface="Arial"/>
            </a:endParaRPr>
          </a:p>
        </p:txBody>
      </p:sp>
      <p:graphicFrame>
        <p:nvGraphicFramePr>
          <p:cNvPr id="106" name="Table 2"/>
          <p:cNvGraphicFramePr/>
          <p:nvPr/>
        </p:nvGraphicFramePr>
        <p:xfrm>
          <a:off x="1184040" y="2335320"/>
          <a:ext cx="8137800" cy="4225680"/>
        </p:xfrm>
        <a:graphic>
          <a:graphicData uri="http://schemas.openxmlformats.org/drawingml/2006/table">
            <a:tbl>
              <a:tblPr/>
              <a:tblGrid>
                <a:gridCol w="1297440"/>
                <a:gridCol w="4016160"/>
                <a:gridCol w="2824560"/>
              </a:tblGrid>
              <a:tr h="487800">
                <a:tc>
                  <a:txBody>
                    <a:bodyPr lIns="137160" rIns="137160">
                      <a:noAutofit/>
                    </a:bodyPr>
                    <a:p>
                      <a:pPr>
                        <a:lnSpc>
                          <a:spcPct val="100000"/>
                        </a:lnSpc>
                      </a:pPr>
                      <a:r>
                        <a:rPr b="1" lang="ru-RU" sz="1400" spc="-1" strike="noStrike">
                          <a:solidFill>
                            <a:srgbClr val="ffffff"/>
                          </a:solidFill>
                          <a:latin typeface="Calibri"/>
                          <a:ea typeface="DejaVu Sans"/>
                        </a:rPr>
                        <a:t>Classes</a:t>
                      </a:r>
                      <a:endParaRPr b="0" lang="ru-RU" sz="1400" spc="-1" strike="noStrike">
                        <a:latin typeface="Calibri"/>
                      </a:endParaRPr>
                    </a:p>
                  </a:txBody>
                  <a:tcPr marL="137160" marR="137160">
                    <a:lnL w="28080">
                      <a:noFill/>
                    </a:lnL>
                    <a:lnR w="28080">
                      <a:solidFill>
                        <a:srgbClr val="000000"/>
                      </a:solidFill>
                    </a:lnR>
                    <a:lnT w="28080">
                      <a:noFill/>
                    </a:lnT>
                    <a:lnB w="28080">
                      <a:solidFill>
                        <a:srgbClr val="000000"/>
                      </a:solidFill>
                    </a:lnB>
                    <a:solidFill>
                      <a:srgbClr val="131313"/>
                    </a:solidFill>
                  </a:tcPr>
                </a:tc>
                <a:tc>
                  <a:txBody>
                    <a:bodyPr lIns="137160" rIns="137160">
                      <a:noAutofit/>
                    </a:bodyPr>
                    <a:p>
                      <a:pPr>
                        <a:lnSpc>
                          <a:spcPct val="100000"/>
                        </a:lnSpc>
                      </a:pPr>
                      <a:r>
                        <a:rPr b="1" lang="ru-RU" sz="1400" spc="-1" strike="noStrike">
                          <a:solidFill>
                            <a:srgbClr val="ffffff"/>
                          </a:solidFill>
                          <a:latin typeface="Calibri"/>
                          <a:ea typeface="DejaVu Sans"/>
                        </a:rPr>
                        <a:t>Class description</a:t>
                      </a:r>
                      <a:endParaRPr b="0" lang="ru-RU" sz="1400" spc="-1" strike="noStrike">
                        <a:latin typeface="Calibri"/>
                      </a:endParaRPr>
                    </a:p>
                  </a:txBody>
                  <a:tcPr marL="137160" marR="137160">
                    <a:lnL w="28080">
                      <a:solidFill>
                        <a:srgbClr val="000000"/>
                      </a:solidFill>
                    </a:lnL>
                    <a:lnR w="28080">
                      <a:solidFill>
                        <a:srgbClr val="000000"/>
                      </a:solidFill>
                    </a:lnR>
                    <a:lnT w="28080">
                      <a:noFill/>
                    </a:lnT>
                    <a:lnB w="28080">
                      <a:solidFill>
                        <a:srgbClr val="000000"/>
                      </a:solidFill>
                    </a:lnB>
                    <a:solidFill>
                      <a:srgbClr val="131313"/>
                    </a:solidFill>
                  </a:tcPr>
                </a:tc>
                <a:tc>
                  <a:txBody>
                    <a:bodyPr lIns="137160" rIns="137160">
                      <a:noAutofit/>
                    </a:bodyPr>
                    <a:p>
                      <a:pPr algn="ctr">
                        <a:lnSpc>
                          <a:spcPct val="100000"/>
                        </a:lnSpc>
                      </a:pPr>
                      <a:r>
                        <a:rPr b="1" lang="ru-RU" sz="1400" spc="-1" strike="noStrike">
                          <a:solidFill>
                            <a:srgbClr val="ffffff"/>
                          </a:solidFill>
                          <a:latin typeface="Calibri"/>
                          <a:ea typeface="DejaVu Sans"/>
                        </a:rPr>
                        <a:t>Tanks</a:t>
                      </a:r>
                      <a:endParaRPr b="0" lang="ru-RU" sz="1400" spc="-1" strike="noStrike">
                        <a:latin typeface="Calibri"/>
                      </a:endParaRPr>
                    </a:p>
                  </a:txBody>
                  <a:tcPr marL="137160" marR="137160">
                    <a:lnL w="28080">
                      <a:solidFill>
                        <a:srgbClr val="000000"/>
                      </a:solidFill>
                    </a:lnL>
                    <a:lnR w="28080">
                      <a:solidFill>
                        <a:srgbClr val="000000"/>
                      </a:solidFill>
                    </a:lnR>
                    <a:lnT w="28080">
                      <a:noFill/>
                    </a:lnT>
                    <a:lnB w="28080">
                      <a:solidFill>
                        <a:srgbClr val="000000"/>
                      </a:solidFill>
                    </a:lnB>
                    <a:solidFill>
                      <a:srgbClr val="131313"/>
                    </a:solidFill>
                  </a:tcPr>
                </a:tc>
              </a:tr>
              <a:tr h="1195560">
                <a:tc>
                  <a:txBody>
                    <a:bodyPr lIns="137160" rIns="137160">
                      <a:noAutofit/>
                    </a:bodyPr>
                    <a:p>
                      <a:pPr>
                        <a:lnSpc>
                          <a:spcPct val="100000"/>
                        </a:lnSpc>
                      </a:pPr>
                      <a:r>
                        <a:rPr b="0" lang="ru-RU" sz="1400" spc="-1" strike="noStrike">
                          <a:solidFill>
                            <a:srgbClr val="ef7c00"/>
                          </a:solidFill>
                          <a:latin typeface="Calibri"/>
                          <a:ea typeface="DejaVu Sans"/>
                        </a:rPr>
                        <a:t>Assault</a:t>
                      </a:r>
                      <a:endParaRPr b="0" lang="ru-RU" sz="1400" spc="-1" strike="noStrike">
                        <a:latin typeface="Calibri"/>
                      </a:endParaRPr>
                    </a:p>
                  </a:txBody>
                  <a:tcPr marL="137160" marR="137160">
                    <a:lnL w="28080">
                      <a:noFill/>
                    </a:lnL>
                    <a:lnR w="28080">
                      <a:solidFill>
                        <a:srgbClr val="000000"/>
                      </a:solidFill>
                    </a:lnR>
                    <a:lnT w="28080">
                      <a:solidFill>
                        <a:srgbClr val="000000"/>
                      </a:solidFill>
                    </a:lnT>
                    <a:lnB w="28080">
                      <a:solidFill>
                        <a:srgbClr val="000000"/>
                      </a:solidFill>
                    </a:lnB>
                    <a:solidFill>
                      <a:srgbClr val="131313"/>
                    </a:solidFill>
                  </a:tcPr>
                </a:tc>
                <a:tc>
                  <a:txBody>
                    <a:bodyPr lIns="137160" rIns="137160">
                      <a:noAutofit/>
                    </a:bodyPr>
                    <a:p>
                      <a:pPr>
                        <a:lnSpc>
                          <a:spcPct val="100000"/>
                        </a:lnSpc>
                      </a:pPr>
                      <a:r>
                        <a:rPr b="0" lang="ru-RU" sz="1400" spc="-1" strike="noStrike">
                          <a:solidFill>
                            <a:srgbClr val="ffffff"/>
                          </a:solidFill>
                          <a:latin typeface="Calibri"/>
                          <a:ea typeface="DejaVu Sans"/>
                        </a:rPr>
                        <a:t>Assaults play a key role in fast attacks and spot captures. They have an ability to destroy enemies in a second by using deadly abilities.</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c>
                  <a:txBody>
                    <a:bodyPr lIns="137160" rIns="137160">
                      <a:noAutofit/>
                    </a:bodyPr>
                    <a:p>
                      <a:pPr>
                        <a:lnSpc>
                          <a:spcPct val="100000"/>
                        </a:lnSpc>
                      </a:pPr>
                      <a:r>
                        <a:rPr b="0" lang="ru-RU" sz="1400" spc="-1" strike="noStrike">
                          <a:solidFill>
                            <a:srgbClr val="ef7c00"/>
                          </a:solidFill>
                          <a:latin typeface="Calibri"/>
                          <a:ea typeface="Roboto"/>
                        </a:rPr>
                        <a:t>• </a:t>
                      </a:r>
                      <a:r>
                        <a:rPr b="0" lang="ru-RU" sz="1400" spc="-1" strike="noStrike">
                          <a:solidFill>
                            <a:srgbClr val="ffffff"/>
                          </a:solidFill>
                          <a:latin typeface="Calibri"/>
                          <a:ea typeface="Roboto"/>
                        </a:rPr>
                        <a:t>L225 Storm</a:t>
                      </a:r>
                      <a:endParaRPr b="0" lang="ru-RU" sz="1400" spc="-1" strike="noStrike">
                        <a:latin typeface="Calibri"/>
                      </a:endParaRPr>
                    </a:p>
                    <a:p>
                      <a:pPr>
                        <a:lnSpc>
                          <a:spcPct val="100000"/>
                        </a:lnSpc>
                      </a:pPr>
                      <a:r>
                        <a:rPr b="0" lang="ru-RU" sz="1400" spc="-1" strike="noStrike">
                          <a:solidFill>
                            <a:srgbClr val="ef7c00"/>
                          </a:solidFill>
                          <a:latin typeface="Calibri"/>
                          <a:ea typeface="Roboto"/>
                        </a:rPr>
                        <a:t>• </a:t>
                      </a:r>
                      <a:r>
                        <a:rPr b="0" lang="ru-RU" sz="1400" spc="-1" strike="noStrike">
                          <a:solidFill>
                            <a:srgbClr val="ffffff"/>
                          </a:solidFill>
                          <a:latin typeface="Calibri"/>
                          <a:ea typeface="Roboto"/>
                        </a:rPr>
                        <a:t>FS-189 Saboteur</a:t>
                      </a:r>
                      <a:endParaRPr b="0" lang="ru-RU" sz="1400" spc="-1" strike="noStrike">
                        <a:latin typeface="Calibri"/>
                      </a:endParaRPr>
                    </a:p>
                    <a:p>
                      <a:pPr>
                        <a:lnSpc>
                          <a:spcPct val="100000"/>
                        </a:lnSpc>
                      </a:pPr>
                      <a:r>
                        <a:rPr b="0" lang="ru-RU" sz="1400" spc="-1" strike="noStrike">
                          <a:solidFill>
                            <a:srgbClr val="ef7c00"/>
                          </a:solidFill>
                          <a:latin typeface="Calibri"/>
                          <a:ea typeface="Roboto"/>
                        </a:rPr>
                        <a:t>• </a:t>
                      </a:r>
                      <a:r>
                        <a:rPr b="0" lang="ru-RU" sz="1400" spc="-1" strike="noStrike">
                          <a:solidFill>
                            <a:srgbClr val="ffffff"/>
                          </a:solidFill>
                          <a:latin typeface="Calibri"/>
                          <a:ea typeface="Roboto"/>
                        </a:rPr>
                        <a:t>D4 Diablo</a:t>
                      </a:r>
                      <a:endParaRPr b="0" lang="ru-RU" sz="1400" spc="-1" strike="noStrike">
                        <a:latin typeface="Calibri"/>
                      </a:endParaRPr>
                    </a:p>
                    <a:p>
                      <a:pPr>
                        <a:lnSpc>
                          <a:spcPct val="100000"/>
                        </a:lnSpc>
                      </a:pP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1271520">
                <a:tc>
                  <a:txBody>
                    <a:bodyPr lIns="137160" rIns="137160">
                      <a:noAutofit/>
                    </a:bodyPr>
                    <a:p>
                      <a:pPr>
                        <a:lnSpc>
                          <a:spcPct val="100000"/>
                        </a:lnSpc>
                      </a:pPr>
                      <a:r>
                        <a:rPr b="0" lang="ru-RU" sz="1400" spc="-1" strike="noStrike">
                          <a:solidFill>
                            <a:srgbClr val="ef7c00"/>
                          </a:solidFill>
                          <a:latin typeface="Calibri"/>
                          <a:ea typeface="DejaVu Sans"/>
                        </a:rPr>
                        <a:t>Engineer</a:t>
                      </a:r>
                      <a:endParaRPr b="0" lang="ru-RU" sz="1400" spc="-1" strike="noStrike">
                        <a:latin typeface="Calibri"/>
                      </a:endParaRPr>
                    </a:p>
                  </a:txBody>
                  <a:tcPr marL="137160" marR="137160">
                    <a:lnL w="28080">
                      <a:noFill/>
                    </a:lnL>
                    <a:lnR w="28080">
                      <a:solidFill>
                        <a:srgbClr val="000000"/>
                      </a:solidFill>
                    </a:lnR>
                    <a:lnT w="28080">
                      <a:solidFill>
                        <a:srgbClr val="000000"/>
                      </a:solidFill>
                    </a:lnT>
                    <a:lnB w="28080">
                      <a:solidFill>
                        <a:srgbClr val="000000"/>
                      </a:solidFill>
                    </a:lnB>
                    <a:solidFill>
                      <a:srgbClr val="131313"/>
                    </a:solidFill>
                  </a:tcPr>
                </a:tc>
                <a:tc>
                  <a:txBody>
                    <a:bodyPr lIns="137160" rIns="137160">
                      <a:noAutofit/>
                    </a:bodyPr>
                    <a:p>
                      <a:pPr>
                        <a:lnSpc>
                          <a:spcPct val="100000"/>
                        </a:lnSpc>
                      </a:pPr>
                      <a:r>
                        <a:rPr b="0" lang="ru-RU" sz="1400" spc="-1" strike="noStrike">
                          <a:solidFill>
                            <a:srgbClr val="ffffff"/>
                          </a:solidFill>
                          <a:latin typeface="Calibri"/>
                          <a:ea typeface="DejaVu Sans"/>
                        </a:rPr>
                        <a:t>Support class, weakening enemies and assisting allies. They obtain a set of various game changing abilities.</a:t>
                      </a:r>
                      <a:endParaRPr b="0" lang="ru-RU" sz="1400" spc="-1" strike="noStrike">
                        <a:latin typeface="Calibri"/>
                      </a:endParaRPr>
                    </a:p>
                    <a:p>
                      <a:pPr>
                        <a:lnSpc>
                          <a:spcPct val="100000"/>
                        </a:lnSpc>
                      </a:pP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c>
                  <a:txBody>
                    <a:bodyPr lIns="137160" rIns="137160">
                      <a:noAutofit/>
                    </a:bodyPr>
                    <a:p>
                      <a:pPr>
                        <a:lnSpc>
                          <a:spcPct val="100000"/>
                        </a:lnSpc>
                      </a:pPr>
                      <a:r>
                        <a:rPr b="0" lang="ru-RU" sz="1400" spc="-1" strike="noStrike">
                          <a:solidFill>
                            <a:srgbClr val="ef7c00"/>
                          </a:solidFill>
                          <a:latin typeface="Calibri"/>
                          <a:ea typeface="Roboto"/>
                        </a:rPr>
                        <a:t>• </a:t>
                      </a:r>
                      <a:r>
                        <a:rPr b="0" lang="ru-RU" sz="1400" spc="-1" strike="noStrike">
                          <a:solidFill>
                            <a:srgbClr val="ffffff"/>
                          </a:solidFill>
                          <a:latin typeface="Calibri"/>
                          <a:ea typeface="Roboto"/>
                        </a:rPr>
                        <a:t>R570 Cyborg</a:t>
                      </a:r>
                      <a:endParaRPr b="0" lang="ru-RU" sz="1400" spc="-1" strike="noStrike">
                        <a:latin typeface="Calibri"/>
                      </a:endParaRPr>
                    </a:p>
                    <a:p>
                      <a:pPr>
                        <a:lnSpc>
                          <a:spcPct val="100000"/>
                        </a:lnSpc>
                      </a:pP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1271160">
                <a:tc>
                  <a:txBody>
                    <a:bodyPr lIns="137160" rIns="137160">
                      <a:noAutofit/>
                    </a:bodyPr>
                    <a:p>
                      <a:pPr>
                        <a:lnSpc>
                          <a:spcPct val="100000"/>
                        </a:lnSpc>
                      </a:pPr>
                      <a:r>
                        <a:rPr b="0" lang="ru-RU" sz="1400" spc="-1" strike="noStrike">
                          <a:solidFill>
                            <a:srgbClr val="ef7c00"/>
                          </a:solidFill>
                          <a:latin typeface="Calibri"/>
                          <a:ea typeface="DejaVu Sans"/>
                        </a:rPr>
                        <a:t>Defender</a:t>
                      </a:r>
                      <a:endParaRPr b="0" lang="ru-RU" sz="1400" spc="-1" strike="noStrike">
                        <a:latin typeface="Calibri"/>
                      </a:endParaRPr>
                    </a:p>
                  </a:txBody>
                  <a:tcPr marL="137160" marR="137160">
                    <a:lnL w="28080">
                      <a:noFill/>
                    </a:lnL>
                    <a:lnR w="28080">
                      <a:solidFill>
                        <a:srgbClr val="000000"/>
                      </a:solidFill>
                    </a:lnR>
                    <a:lnT w="28080">
                      <a:solidFill>
                        <a:srgbClr val="000000"/>
                      </a:solidFill>
                    </a:lnT>
                    <a:lnB w="28080">
                      <a:noFill/>
                    </a:lnB>
                    <a:solidFill>
                      <a:srgbClr val="131313"/>
                    </a:solidFill>
                  </a:tcPr>
                </a:tc>
                <a:tc>
                  <a:txBody>
                    <a:bodyPr lIns="137160" rIns="137160">
                      <a:noAutofit/>
                    </a:bodyPr>
                    <a:p>
                      <a:pPr>
                        <a:lnSpc>
                          <a:spcPct val="100000"/>
                        </a:lnSpc>
                      </a:pPr>
                      <a:r>
                        <a:rPr b="0" lang="ru-RU" sz="1400" spc="-1" strike="noStrike">
                          <a:solidFill>
                            <a:srgbClr val="ffffff"/>
                          </a:solidFill>
                          <a:latin typeface="Calibri"/>
                          <a:ea typeface="DejaVu Sans"/>
                        </a:rPr>
                        <a:t>Powerful Defender tanks can sustain a tremendous amount of damage. Class abilities are aimed on allies support by static defense and fire.</a:t>
                      </a:r>
                      <a:endParaRPr b="0" lang="ru-RU" sz="1400" spc="-1" strike="noStrike">
                        <a:latin typeface="Calibri"/>
                      </a:endParaRPr>
                    </a:p>
                    <a:p>
                      <a:pPr>
                        <a:lnSpc>
                          <a:spcPct val="100000"/>
                        </a:lnSpc>
                      </a:pP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noFill/>
                    </a:lnB>
                    <a:solidFill>
                      <a:srgbClr val="131313"/>
                    </a:solidFill>
                  </a:tcPr>
                </a:tc>
                <a:tc>
                  <a:txBody>
                    <a:bodyPr lIns="137160" rIns="137160">
                      <a:noAutofit/>
                    </a:bodyPr>
                    <a:p>
                      <a:pPr>
                        <a:lnSpc>
                          <a:spcPct val="100000"/>
                        </a:lnSpc>
                      </a:pPr>
                      <a:r>
                        <a:rPr b="0" lang="ru-RU" sz="1400" spc="-1" strike="noStrike">
                          <a:solidFill>
                            <a:srgbClr val="ef7c00"/>
                          </a:solidFill>
                          <a:latin typeface="Calibri"/>
                          <a:ea typeface="Roboto"/>
                        </a:rPr>
                        <a:t>•</a:t>
                      </a:r>
                      <a:r>
                        <a:rPr b="0" lang="ru-RU" sz="1400" spc="-1" strike="noStrike">
                          <a:solidFill>
                            <a:srgbClr val="ffffff"/>
                          </a:solidFill>
                          <a:latin typeface="Calibri"/>
                          <a:ea typeface="Roboto"/>
                        </a:rPr>
                        <a:t> </a:t>
                      </a:r>
                      <a:r>
                        <a:rPr b="0" lang="ru-RU" sz="1400" spc="-1" strike="noStrike">
                          <a:solidFill>
                            <a:srgbClr val="ffffff"/>
                          </a:solidFill>
                          <a:latin typeface="Calibri"/>
                          <a:ea typeface="Roboto"/>
                        </a:rPr>
                        <a:t>F20 Guardian</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noFill/>
                    </a:lnB>
                    <a:solidFill>
                      <a:srgbClr val="131313"/>
                    </a:solidFill>
                  </a:tcPr>
                </a:tc>
              </a:tr>
            </a:tbl>
          </a:graphicData>
        </a:graphic>
      </p:graphicFrame>
      <p:pic>
        <p:nvPicPr>
          <p:cNvPr id="107" name="Picture 2" descr=""/>
          <p:cNvPicPr/>
          <p:nvPr/>
        </p:nvPicPr>
        <p:blipFill>
          <a:blip r:embed="rId2"/>
          <a:stretch/>
        </p:blipFill>
        <p:spPr>
          <a:xfrm>
            <a:off x="0" y="0"/>
            <a:ext cx="10189440" cy="641520"/>
          </a:xfrm>
          <a:prstGeom prst="rect">
            <a:avLst/>
          </a:prstGeom>
          <a:ln>
            <a:noFill/>
          </a:ln>
        </p:spPr>
      </p:pic>
      <p:pic>
        <p:nvPicPr>
          <p:cNvPr id="108" name="Picture 3" descr=""/>
          <p:cNvPicPr/>
          <p:nvPr/>
        </p:nvPicPr>
        <p:blipFill>
          <a:blip r:embed="rId3"/>
          <a:stretch/>
        </p:blipFill>
        <p:spPr>
          <a:xfrm>
            <a:off x="237240" y="100080"/>
            <a:ext cx="964440" cy="285120"/>
          </a:xfrm>
          <a:prstGeom prst="rect">
            <a:avLst/>
          </a:prstGeom>
          <a:ln>
            <a:noFill/>
          </a:ln>
        </p:spPr>
      </p:pic>
      <p:pic>
        <p:nvPicPr>
          <p:cNvPr id="109" name="Picture 9" descr=""/>
          <p:cNvPicPr/>
          <p:nvPr/>
        </p:nvPicPr>
        <p:blipFill>
          <a:blip r:embed="rId4"/>
          <a:stretch/>
        </p:blipFill>
        <p:spPr>
          <a:xfrm>
            <a:off x="594360" y="1100160"/>
            <a:ext cx="356400" cy="486720"/>
          </a:xfrm>
          <a:prstGeom prst="rect">
            <a:avLst/>
          </a:prstGeom>
          <a:ln>
            <a:noFill/>
          </a:ln>
        </p:spPr>
      </p:pic>
      <p:pic>
        <p:nvPicPr>
          <p:cNvPr id="110" name="Picture 10" descr=""/>
          <p:cNvPicPr/>
          <p:nvPr/>
        </p:nvPicPr>
        <p:blipFill>
          <a:blip r:embed="rId5"/>
          <a:stretch/>
        </p:blipFill>
        <p:spPr>
          <a:xfrm>
            <a:off x="924480" y="1141200"/>
            <a:ext cx="713520" cy="445680"/>
          </a:xfrm>
          <a:prstGeom prst="rect">
            <a:avLst/>
          </a:prstGeom>
          <a:ln>
            <a:noFill/>
          </a:ln>
        </p:spPr>
      </p:pic>
      <p:pic>
        <p:nvPicPr>
          <p:cNvPr id="111" name="Picture 4" descr=""/>
          <p:cNvPicPr/>
          <p:nvPr/>
        </p:nvPicPr>
        <p:blipFill>
          <a:blip r:embed="rId6"/>
          <a:stretch/>
        </p:blipFill>
        <p:spPr>
          <a:xfrm>
            <a:off x="-1440" y="6558480"/>
            <a:ext cx="10190880" cy="641520"/>
          </a:xfrm>
          <a:prstGeom prst="rect">
            <a:avLst/>
          </a:prstGeom>
          <a:ln>
            <a:noFill/>
          </a:ln>
        </p:spPr>
      </p:pic>
      <p:pic>
        <p:nvPicPr>
          <p:cNvPr id="112" name="Picture 5" descr=""/>
          <p:cNvPicPr/>
          <p:nvPr/>
        </p:nvPicPr>
        <p:blipFill>
          <a:blip r:embed="rId7"/>
          <a:stretch/>
        </p:blipFill>
        <p:spPr>
          <a:xfrm>
            <a:off x="9024120" y="6815160"/>
            <a:ext cx="783720" cy="241920"/>
          </a:xfrm>
          <a:prstGeom prst="rect">
            <a:avLst/>
          </a:prstGeom>
          <a:ln>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13" name="Picture 6" descr=""/>
          <p:cNvPicPr/>
          <p:nvPr/>
        </p:nvPicPr>
        <p:blipFill>
          <a:blip r:embed="rId1"/>
          <a:stretch/>
        </p:blipFill>
        <p:spPr>
          <a:xfrm>
            <a:off x="2160" y="0"/>
            <a:ext cx="10187280" cy="7200000"/>
          </a:xfrm>
          <a:prstGeom prst="rect">
            <a:avLst/>
          </a:prstGeom>
          <a:ln>
            <a:noFill/>
          </a:ln>
        </p:spPr>
      </p:pic>
      <p:sp>
        <p:nvSpPr>
          <p:cNvPr id="114" name="CustomShape 1"/>
          <p:cNvSpPr/>
          <p:nvPr/>
        </p:nvSpPr>
        <p:spPr>
          <a:xfrm>
            <a:off x="743400" y="1100160"/>
            <a:ext cx="1358640" cy="69984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0" lang="ru-RU" sz="2000" spc="-1" strike="noStrike">
                <a:solidFill>
                  <a:srgbClr val="ffffff"/>
                </a:solidFill>
                <a:latin typeface="Calibri"/>
                <a:ea typeface="Roboto"/>
              </a:rPr>
              <a:t>L225 Storm</a:t>
            </a:r>
            <a:endParaRPr b="0" lang="ru-RU" sz="2000" spc="-1" strike="noStrike">
              <a:latin typeface="Arial"/>
            </a:endParaRPr>
          </a:p>
          <a:p>
            <a:pPr>
              <a:lnSpc>
                <a:spcPct val="100000"/>
              </a:lnSpc>
            </a:pPr>
            <a:endParaRPr b="0" lang="ru-RU" sz="2000" spc="-1" strike="noStrike">
              <a:latin typeface="Arial"/>
            </a:endParaRPr>
          </a:p>
        </p:txBody>
      </p:sp>
      <p:sp>
        <p:nvSpPr>
          <p:cNvPr id="115" name="CustomShape 2"/>
          <p:cNvSpPr/>
          <p:nvPr/>
        </p:nvSpPr>
        <p:spPr>
          <a:xfrm>
            <a:off x="4767480" y="1587600"/>
            <a:ext cx="5554440" cy="17949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1400" spc="-1" strike="noStrike">
                <a:solidFill>
                  <a:srgbClr val="ffffff"/>
                </a:solidFill>
                <a:latin typeface="Calibri"/>
                <a:ea typeface="DejaVu Sans"/>
              </a:rPr>
              <a:t>Tank description:</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Tank is armed with a rocket launcher and a whole arsenal of various warhead types. Strikes enemies by a hail of self-guided shells. Has an acceleration ability to escape from prosecution or counterattack.</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 </a:t>
            </a:r>
            <a:endParaRPr b="0" lang="ru-RU" sz="1400" spc="-1" strike="noStrike">
              <a:latin typeface="Calibri"/>
            </a:endParaRPr>
          </a:p>
          <a:p>
            <a:pPr>
              <a:lnSpc>
                <a:spcPct val="100000"/>
              </a:lnSpc>
            </a:pPr>
            <a:r>
              <a:rPr b="1" lang="ru-RU" sz="1400" spc="-1" strike="noStrike">
                <a:solidFill>
                  <a:srgbClr val="ffffff"/>
                </a:solidFill>
                <a:latin typeface="Calibri"/>
                <a:ea typeface="DejaVu Sans"/>
              </a:rPr>
              <a:t>Available equipment:</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Buran R6 - self-guided rocket launcher</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Tracked Chassis</a:t>
            </a:r>
            <a:endParaRPr b="0" lang="ru-RU" sz="1400" spc="-1" strike="noStrike">
              <a:latin typeface="Calibri"/>
            </a:endParaRPr>
          </a:p>
        </p:txBody>
      </p:sp>
      <p:pic>
        <p:nvPicPr>
          <p:cNvPr id="116" name="Picture 2" descr=""/>
          <p:cNvPicPr/>
          <p:nvPr/>
        </p:nvPicPr>
        <p:blipFill>
          <a:blip r:embed="rId2"/>
          <a:stretch/>
        </p:blipFill>
        <p:spPr>
          <a:xfrm>
            <a:off x="0" y="0"/>
            <a:ext cx="10189440" cy="641520"/>
          </a:xfrm>
          <a:prstGeom prst="rect">
            <a:avLst/>
          </a:prstGeom>
          <a:ln>
            <a:noFill/>
          </a:ln>
        </p:spPr>
      </p:pic>
      <p:pic>
        <p:nvPicPr>
          <p:cNvPr id="117" name="Picture 3" descr=""/>
          <p:cNvPicPr/>
          <p:nvPr/>
        </p:nvPicPr>
        <p:blipFill>
          <a:blip r:embed="rId3"/>
          <a:stretch/>
        </p:blipFill>
        <p:spPr>
          <a:xfrm>
            <a:off x="237240" y="100080"/>
            <a:ext cx="964440" cy="285120"/>
          </a:xfrm>
          <a:prstGeom prst="rect">
            <a:avLst/>
          </a:prstGeom>
          <a:ln>
            <a:noFill/>
          </a:ln>
        </p:spPr>
      </p:pic>
      <p:pic>
        <p:nvPicPr>
          <p:cNvPr id="118" name="Picture 4" descr=""/>
          <p:cNvPicPr/>
          <p:nvPr/>
        </p:nvPicPr>
        <p:blipFill>
          <a:blip r:embed="rId4"/>
          <a:stretch/>
        </p:blipFill>
        <p:spPr>
          <a:xfrm>
            <a:off x="-1440" y="6558480"/>
            <a:ext cx="10190880" cy="641520"/>
          </a:xfrm>
          <a:prstGeom prst="rect">
            <a:avLst/>
          </a:prstGeom>
          <a:ln>
            <a:noFill/>
          </a:ln>
        </p:spPr>
      </p:pic>
      <p:pic>
        <p:nvPicPr>
          <p:cNvPr id="119" name="Picture 5" descr=""/>
          <p:cNvPicPr/>
          <p:nvPr/>
        </p:nvPicPr>
        <p:blipFill>
          <a:blip r:embed="rId5"/>
          <a:stretch/>
        </p:blipFill>
        <p:spPr>
          <a:xfrm>
            <a:off x="9024120" y="6815160"/>
            <a:ext cx="783720" cy="241920"/>
          </a:xfrm>
          <a:prstGeom prst="rect">
            <a:avLst/>
          </a:prstGeom>
          <a:ln>
            <a:noFill/>
          </a:ln>
        </p:spPr>
      </p:pic>
      <p:pic>
        <p:nvPicPr>
          <p:cNvPr id="120" name="Picture 9" descr=""/>
          <p:cNvPicPr/>
          <p:nvPr/>
        </p:nvPicPr>
        <p:blipFill>
          <a:blip r:embed="rId6"/>
          <a:stretch/>
        </p:blipFill>
        <p:spPr>
          <a:xfrm>
            <a:off x="594360" y="1100160"/>
            <a:ext cx="356400" cy="486720"/>
          </a:xfrm>
          <a:prstGeom prst="rect">
            <a:avLst/>
          </a:prstGeom>
          <a:ln>
            <a:noFill/>
          </a:ln>
        </p:spPr>
      </p:pic>
      <p:pic>
        <p:nvPicPr>
          <p:cNvPr id="121" name="Picture 10" descr=""/>
          <p:cNvPicPr/>
          <p:nvPr/>
        </p:nvPicPr>
        <p:blipFill>
          <a:blip r:embed="rId7"/>
          <a:stretch/>
        </p:blipFill>
        <p:spPr>
          <a:xfrm>
            <a:off x="1419120" y="1109880"/>
            <a:ext cx="713520" cy="445680"/>
          </a:xfrm>
          <a:prstGeom prst="rect">
            <a:avLst/>
          </a:prstGeom>
          <a:ln>
            <a:noFill/>
          </a:ln>
        </p:spPr>
      </p:pic>
      <p:pic>
        <p:nvPicPr>
          <p:cNvPr id="122" name="Picture 4" descr=""/>
          <p:cNvPicPr/>
          <p:nvPr/>
        </p:nvPicPr>
        <p:blipFill>
          <a:blip r:embed="rId8"/>
          <a:stretch/>
        </p:blipFill>
        <p:spPr>
          <a:xfrm>
            <a:off x="4216320" y="3816360"/>
            <a:ext cx="319320" cy="829440"/>
          </a:xfrm>
          <a:prstGeom prst="rect">
            <a:avLst/>
          </a:prstGeom>
          <a:ln>
            <a:noFill/>
          </a:ln>
        </p:spPr>
      </p:pic>
      <p:pic>
        <p:nvPicPr>
          <p:cNvPr id="123" name="Picture 5" descr=""/>
          <p:cNvPicPr/>
          <p:nvPr/>
        </p:nvPicPr>
        <p:blipFill>
          <a:blip r:embed="rId9"/>
          <a:stretch/>
        </p:blipFill>
        <p:spPr>
          <a:xfrm>
            <a:off x="594360" y="2386080"/>
            <a:ext cx="506160" cy="285120"/>
          </a:xfrm>
          <a:prstGeom prst="rect">
            <a:avLst/>
          </a:prstGeom>
          <a:ln>
            <a:noFill/>
          </a:ln>
        </p:spPr>
      </p:pic>
      <p:pic>
        <p:nvPicPr>
          <p:cNvPr id="124" name="Рисунок 2" descr=""/>
          <p:cNvPicPr/>
          <p:nvPr/>
        </p:nvPicPr>
        <p:blipFill>
          <a:blip r:embed="rId10"/>
          <a:stretch/>
        </p:blipFill>
        <p:spPr>
          <a:xfrm>
            <a:off x="-737640" y="2168640"/>
            <a:ext cx="6122880" cy="3443760"/>
          </a:xfrm>
          <a:prstGeom prst="rect">
            <a:avLst/>
          </a:prstGeom>
          <a:ln>
            <a:noFill/>
          </a:ln>
        </p:spPr>
      </p:pic>
      <p:graphicFrame>
        <p:nvGraphicFramePr>
          <p:cNvPr id="125" name="Table 3"/>
          <p:cNvGraphicFramePr/>
          <p:nvPr/>
        </p:nvGraphicFramePr>
        <p:xfrm>
          <a:off x="4747320" y="3439440"/>
          <a:ext cx="5171400" cy="3078000"/>
        </p:xfrm>
        <a:graphic>
          <a:graphicData uri="http://schemas.openxmlformats.org/drawingml/2006/table">
            <a:tbl>
              <a:tblPr/>
              <a:tblGrid>
                <a:gridCol w="1990080"/>
                <a:gridCol w="3181680"/>
              </a:tblGrid>
              <a:tr h="700920">
                <a:tc>
                  <a:txBody>
                    <a:bodyPr lIns="137160" rIns="137160">
                      <a:noAutofit/>
                    </a:bodyPr>
                    <a:p>
                      <a:pPr>
                        <a:lnSpc>
                          <a:spcPct val="100000"/>
                        </a:lnSpc>
                      </a:pPr>
                      <a:r>
                        <a:rPr b="1" lang="ru-RU" sz="1400" spc="-1" strike="noStrike">
                          <a:solidFill>
                            <a:srgbClr val="ffffff"/>
                          </a:solidFill>
                          <a:latin typeface="Calibri"/>
                          <a:ea typeface="DejaVu Sans"/>
                        </a:rPr>
                        <a:t>Weapons upon reaching rank</a:t>
                      </a:r>
                      <a:endParaRPr b="0" lang="ru-RU" sz="1400" spc="-1" strike="noStrike">
                        <a:latin typeface="Calibri"/>
                      </a:endParaRPr>
                    </a:p>
                  </a:txBody>
                  <a:tcPr marL="137160" marR="137160">
                    <a:lnL w="28080">
                      <a:solidFill>
                        <a:srgbClr val="000000"/>
                      </a:solidFill>
                    </a:lnL>
                    <a:lnR w="28080">
                      <a:solidFill>
                        <a:srgbClr val="000000"/>
                      </a:solidFill>
                    </a:lnR>
                    <a:lnT w="28080">
                      <a:noFill/>
                    </a:lnT>
                    <a:lnB w="28080">
                      <a:solidFill>
                        <a:srgbClr val="000000"/>
                      </a:solidFill>
                    </a:lnB>
                    <a:solidFill>
                      <a:srgbClr val="131313"/>
                    </a:solidFill>
                  </a:tcPr>
                </a:tc>
                <a:tc>
                  <a:txBody>
                    <a:bodyPr lIns="137160" rIns="137160">
                      <a:noAutofit/>
                    </a:bodyPr>
                    <a:p>
                      <a:pPr>
                        <a:lnSpc>
                          <a:spcPct val="100000"/>
                        </a:lnSpc>
                      </a:pPr>
                      <a:r>
                        <a:rPr b="1" lang="ru-RU" sz="1400" spc="-1" strike="noStrike">
                          <a:solidFill>
                            <a:srgbClr val="ffffff"/>
                          </a:solidFill>
                          <a:latin typeface="Calibri"/>
                          <a:ea typeface="DejaVu Sans"/>
                        </a:rPr>
                        <a:t>Available weapons upon rank achievement:</a:t>
                      </a:r>
                      <a:endParaRPr b="0" lang="ru-RU" sz="1400" spc="-1" strike="noStrike">
                        <a:latin typeface="Calibri"/>
                      </a:endParaRPr>
                    </a:p>
                  </a:txBody>
                  <a:tcPr marL="137160" marR="137160">
                    <a:lnL w="28080">
                      <a:solidFill>
                        <a:srgbClr val="000000"/>
                      </a:solidFill>
                    </a:lnL>
                    <a:lnR w="28080">
                      <a:solidFill>
                        <a:srgbClr val="000000"/>
                      </a:solidFill>
                    </a:lnR>
                    <a:lnT w="28080">
                      <a:noFill/>
                    </a:lnT>
                    <a:lnB w="28080">
                      <a:solidFill>
                        <a:srgbClr val="000000"/>
                      </a:solidFill>
                    </a:lnB>
                    <a:solidFill>
                      <a:srgbClr val="131313"/>
                    </a:solidFill>
                  </a:tcPr>
                </a:tc>
              </a:tr>
              <a:tr h="700920">
                <a:tc rowSpan="2">
                  <a:txBody>
                    <a:bodyPr lIns="137160" rIns="137160">
                      <a:noAutofit/>
                    </a:bodyPr>
                    <a:p>
                      <a:pPr>
                        <a:lnSpc>
                          <a:spcPct val="100000"/>
                        </a:lnSpc>
                      </a:pPr>
                      <a:r>
                        <a:rPr b="1" lang="ru-RU" sz="1400" spc="-1" strike="noStrike">
                          <a:solidFill>
                            <a:srgbClr val="ffffff"/>
                          </a:solidFill>
                          <a:latin typeface="Calibri"/>
                          <a:ea typeface="DejaVu Sans"/>
                        </a:rPr>
                        <a:t>rank 2</a:t>
                      </a:r>
                      <a:endParaRPr b="0" lang="ru-RU" sz="1400" spc="-1" strike="noStrike">
                        <a:latin typeface="Calibri"/>
                      </a:endParaRPr>
                    </a:p>
                    <a:p>
                      <a:pPr>
                        <a:lnSpc>
                          <a:spcPct val="100000"/>
                        </a:lnSpc>
                      </a:pP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c>
                  <a:txBody>
                    <a:bodyPr lIns="137160" rIns="137160">
                      <a:noAutofit/>
                    </a:bodyPr>
                    <a:p>
                      <a:pPr>
                        <a:lnSpc>
                          <a:spcPct val="100000"/>
                        </a:lnSpc>
                      </a:pPr>
                      <a:r>
                        <a:rPr b="0" lang="ru-RU" sz="1400" spc="-1" strike="noStrike">
                          <a:solidFill>
                            <a:srgbClr val="ffffff"/>
                          </a:solidFill>
                          <a:latin typeface="Calibri"/>
                          <a:ea typeface="DejaVu Sans"/>
                        </a:rPr>
                        <a:t>Armor-piercing warheads</a:t>
                      </a:r>
                      <a:endParaRPr b="0" lang="ru-RU" sz="1400" spc="-1" strike="noStrike">
                        <a:latin typeface="Calibri"/>
                      </a:endParaRPr>
                    </a:p>
                    <a:p>
                      <a:pPr>
                        <a:lnSpc>
                          <a:spcPct val="100000"/>
                        </a:lnSpc>
                      </a:pPr>
                      <a:r>
                        <a:rPr b="0" lang="ru-RU" sz="1400" spc="-1" strike="noStrike">
                          <a:solidFill>
                            <a:srgbClr val="ffffff"/>
                          </a:solidFill>
                          <a:latin typeface="Calibri"/>
                          <a:ea typeface="Roboto"/>
                        </a:rPr>
                        <a:t> </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700920">
                <a:tc vMerge="1">
                  <a:tcPr marL="90000" marR="90000">
                    <a:solidFill>
                      <a:srgbClr val="729fcf"/>
                    </a:solidFill>
                  </a:tcPr>
                </a:tc>
                <a:tc>
                  <a:txBody>
                    <a:bodyPr lIns="137160" rIns="137160">
                      <a:noAutofit/>
                    </a:bodyPr>
                    <a:p>
                      <a:pPr>
                        <a:lnSpc>
                          <a:spcPct val="100000"/>
                        </a:lnSpc>
                      </a:pPr>
                      <a:r>
                        <a:rPr b="0" lang="ru-RU" sz="1400" spc="-1" strike="noStrike">
                          <a:solidFill>
                            <a:srgbClr val="ffffff"/>
                          </a:solidFill>
                          <a:latin typeface="Calibri"/>
                          <a:ea typeface="DejaVu Sans"/>
                        </a:rPr>
                        <a:t>Fragmentation warheads</a:t>
                      </a:r>
                      <a:endParaRPr b="0" lang="ru-RU" sz="1400" spc="-1" strike="noStrike">
                        <a:latin typeface="Calibri"/>
                      </a:endParaRPr>
                    </a:p>
                    <a:p>
                      <a:pPr>
                        <a:lnSpc>
                          <a:spcPct val="100000"/>
                        </a:lnSpc>
                      </a:pP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rowSpan="2">
                  <a:txBody>
                    <a:bodyPr lIns="137160" rIns="137160">
                      <a:noAutofit/>
                    </a:bodyPr>
                    <a:p>
                      <a:pPr>
                        <a:lnSpc>
                          <a:spcPct val="100000"/>
                        </a:lnSpc>
                      </a:pPr>
                      <a:r>
                        <a:rPr b="1" lang="ru-RU" sz="1400" spc="-1" strike="noStrike">
                          <a:solidFill>
                            <a:srgbClr val="ffffff"/>
                          </a:solidFill>
                          <a:latin typeface="Calibri"/>
                          <a:ea typeface="DejaVu Sans"/>
                        </a:rPr>
                        <a:t>rank 3</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noFill/>
                    </a:lnB>
                    <a:solidFill>
                      <a:srgbClr val="131313"/>
                    </a:solidFill>
                  </a:tcPr>
                </a:tc>
                <a:tc>
                  <a:txBody>
                    <a:bodyPr lIns="137160" rIns="137160">
                      <a:noAutofit/>
                    </a:bodyPr>
                    <a:p>
                      <a:pPr>
                        <a:lnSpc>
                          <a:spcPct val="100000"/>
                        </a:lnSpc>
                      </a:pPr>
                      <a:r>
                        <a:rPr b="0" lang="ru-RU" sz="1400" spc="-1" strike="noStrike">
                          <a:solidFill>
                            <a:srgbClr val="ffffff"/>
                          </a:solidFill>
                          <a:latin typeface="Calibri"/>
                          <a:ea typeface="DejaVu Sans"/>
                        </a:rPr>
                        <a:t>Hydrogen charges</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vMerge="1">
                  <a:tcPr marL="90000" marR="90000">
                    <a:solidFill>
                      <a:srgbClr val="729fcf"/>
                    </a:solidFill>
                  </a:tcPr>
                </a:tc>
                <a:tc>
                  <a:txBody>
                    <a:bodyPr lIns="137160" rIns="137160">
                      <a:noAutofit/>
                    </a:bodyPr>
                    <a:p>
                      <a:pPr>
                        <a:lnSpc>
                          <a:spcPct val="100000"/>
                        </a:lnSpc>
                      </a:pPr>
                      <a:r>
                        <a:rPr b="0" lang="ru-RU" sz="1400" spc="-1" strike="noStrike">
                          <a:solidFill>
                            <a:srgbClr val="ffffff"/>
                          </a:solidFill>
                          <a:latin typeface="Calibri"/>
                          <a:ea typeface="DejaVu Sans"/>
                        </a:rPr>
                        <a:t>Locator</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noFill/>
                    </a:lnB>
                    <a:solidFill>
                      <a:srgbClr val="131313"/>
                    </a:solidFill>
                  </a:tcPr>
                </a:tc>
              </a:tr>
            </a:tbl>
          </a:graphicData>
        </a:graphic>
      </p:graphicFrame>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26" name="Picture 6" descr=""/>
          <p:cNvPicPr/>
          <p:nvPr/>
        </p:nvPicPr>
        <p:blipFill>
          <a:blip r:embed="rId1"/>
          <a:stretch/>
        </p:blipFill>
        <p:spPr>
          <a:xfrm>
            <a:off x="2160" y="0"/>
            <a:ext cx="10187280" cy="7200000"/>
          </a:xfrm>
          <a:prstGeom prst="rect">
            <a:avLst/>
          </a:prstGeom>
          <a:ln>
            <a:noFill/>
          </a:ln>
        </p:spPr>
      </p:pic>
      <p:sp>
        <p:nvSpPr>
          <p:cNvPr id="127" name="CustomShape 1"/>
          <p:cNvSpPr/>
          <p:nvPr/>
        </p:nvSpPr>
        <p:spPr>
          <a:xfrm>
            <a:off x="729000" y="1100160"/>
            <a:ext cx="1930320" cy="39492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0" lang="ru-RU" sz="2000" spc="-1" strike="noStrike">
                <a:solidFill>
                  <a:srgbClr val="ffffff"/>
                </a:solidFill>
                <a:latin typeface="Calibri"/>
                <a:ea typeface="Roboto"/>
              </a:rPr>
              <a:t>FS-189 Saboteur </a:t>
            </a:r>
            <a:endParaRPr b="0" lang="ru-RU" sz="2000" spc="-1" strike="noStrike">
              <a:latin typeface="Arial"/>
            </a:endParaRPr>
          </a:p>
        </p:txBody>
      </p:sp>
      <p:sp>
        <p:nvSpPr>
          <p:cNvPr id="128" name="CustomShape 2"/>
          <p:cNvSpPr/>
          <p:nvPr/>
        </p:nvSpPr>
        <p:spPr>
          <a:xfrm>
            <a:off x="4807080" y="1958040"/>
            <a:ext cx="5222880" cy="24339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1400" spc="-1" strike="noStrike">
                <a:solidFill>
                  <a:srgbClr val="ffffff"/>
                </a:solidFill>
                <a:latin typeface="Calibri"/>
                <a:ea typeface="DejaVu Sans"/>
              </a:rPr>
              <a:t>Tank description:</a:t>
            </a:r>
            <a:endParaRPr b="0" lang="ru-RU" sz="1400" spc="-1" strike="noStrike">
              <a:latin typeface="Arial"/>
            </a:endParaRPr>
          </a:p>
          <a:p>
            <a:pPr>
              <a:lnSpc>
                <a:spcPct val="100000"/>
              </a:lnSpc>
            </a:pPr>
            <a:r>
              <a:rPr b="0" lang="ru-RU" sz="1400" spc="-1" strike="noStrike">
                <a:solidFill>
                  <a:srgbClr val="ffffff"/>
                </a:solidFill>
                <a:latin typeface="Calibri"/>
                <a:ea typeface="DejaVu Sans"/>
              </a:rPr>
              <a:t>Highly maneuverable minesweeper, equipped with a powerful grenade launcher. Properly placed traps and masking camouflage can catch the enemy off guard.</a:t>
            </a:r>
            <a:endParaRPr b="0" lang="ru-RU" sz="1400" spc="-1" strike="noStrike">
              <a:latin typeface="Arial"/>
            </a:endParaRPr>
          </a:p>
          <a:p>
            <a:pPr>
              <a:lnSpc>
                <a:spcPct val="100000"/>
              </a:lnSpc>
            </a:pPr>
            <a:endParaRPr b="0" lang="ru-RU" sz="1400" spc="-1" strike="noStrike">
              <a:latin typeface="Arial"/>
            </a:endParaRPr>
          </a:p>
          <a:p>
            <a:pPr>
              <a:lnSpc>
                <a:spcPct val="100000"/>
              </a:lnSpc>
            </a:pPr>
            <a:r>
              <a:rPr b="1" lang="ru-RU" sz="1400" spc="-1" strike="noStrike">
                <a:solidFill>
                  <a:srgbClr val="ffffff"/>
                </a:solidFill>
                <a:latin typeface="Calibri"/>
                <a:ea typeface="DejaVu Sans"/>
              </a:rPr>
              <a:t>Available equipment:</a:t>
            </a:r>
            <a:endParaRPr b="0" lang="ru-RU" sz="1400" spc="-1" strike="noStrike">
              <a:latin typeface="Arial"/>
            </a:endParaRPr>
          </a:p>
          <a:p>
            <a:pPr>
              <a:lnSpc>
                <a:spcPct val="100000"/>
              </a:lnSpc>
            </a:pPr>
            <a:r>
              <a:rPr b="0" lang="ru-RU" sz="1400" spc="-1" strike="noStrike">
                <a:solidFill>
                  <a:srgbClr val="ffffff"/>
                </a:solidFill>
                <a:latin typeface="Calibri"/>
                <a:ea typeface="DejaVu Sans"/>
              </a:rPr>
              <a:t>Fallstrike M50 - Mortar</a:t>
            </a:r>
            <a:endParaRPr b="0" lang="ru-RU" sz="1400" spc="-1" strike="noStrike">
              <a:latin typeface="Arial"/>
            </a:endParaRPr>
          </a:p>
          <a:p>
            <a:pPr>
              <a:lnSpc>
                <a:spcPct val="100000"/>
              </a:lnSpc>
            </a:pPr>
            <a:r>
              <a:rPr b="0" lang="ru-RU" sz="1400" spc="-1" strike="noStrike">
                <a:solidFill>
                  <a:srgbClr val="ffffff"/>
                </a:solidFill>
                <a:latin typeface="Calibri"/>
                <a:ea typeface="DejaVu Sans"/>
              </a:rPr>
              <a:t>Tracked Chassis </a:t>
            </a:r>
            <a:endParaRPr b="0" lang="ru-RU" sz="1400" spc="-1" strike="noStrike">
              <a:latin typeface="Arial"/>
            </a:endParaRPr>
          </a:p>
          <a:p>
            <a:pPr>
              <a:lnSpc>
                <a:spcPct val="100000"/>
              </a:lnSpc>
            </a:pPr>
            <a:endParaRPr b="0" lang="ru-RU" sz="1400" spc="-1" strike="noStrike">
              <a:latin typeface="Arial"/>
            </a:endParaRPr>
          </a:p>
          <a:p>
            <a:pPr>
              <a:lnSpc>
                <a:spcPct val="100000"/>
              </a:lnSpc>
            </a:pPr>
            <a:endParaRPr b="0" lang="ru-RU" sz="1400" spc="-1" strike="noStrike">
              <a:latin typeface="Arial"/>
            </a:endParaRPr>
          </a:p>
          <a:p>
            <a:pPr>
              <a:lnSpc>
                <a:spcPct val="100000"/>
              </a:lnSpc>
            </a:pPr>
            <a:endParaRPr b="0" lang="ru-RU" sz="1400" spc="-1" strike="noStrike">
              <a:latin typeface="Arial"/>
            </a:endParaRPr>
          </a:p>
        </p:txBody>
      </p:sp>
      <p:pic>
        <p:nvPicPr>
          <p:cNvPr id="129" name="Picture 2" descr=""/>
          <p:cNvPicPr/>
          <p:nvPr/>
        </p:nvPicPr>
        <p:blipFill>
          <a:blip r:embed="rId2"/>
          <a:stretch/>
        </p:blipFill>
        <p:spPr>
          <a:xfrm>
            <a:off x="0" y="0"/>
            <a:ext cx="10189440" cy="641520"/>
          </a:xfrm>
          <a:prstGeom prst="rect">
            <a:avLst/>
          </a:prstGeom>
          <a:ln>
            <a:noFill/>
          </a:ln>
        </p:spPr>
      </p:pic>
      <p:pic>
        <p:nvPicPr>
          <p:cNvPr id="130" name="Picture 3" descr=""/>
          <p:cNvPicPr/>
          <p:nvPr/>
        </p:nvPicPr>
        <p:blipFill>
          <a:blip r:embed="rId3"/>
          <a:stretch/>
        </p:blipFill>
        <p:spPr>
          <a:xfrm>
            <a:off x="237240" y="100080"/>
            <a:ext cx="964440" cy="285120"/>
          </a:xfrm>
          <a:prstGeom prst="rect">
            <a:avLst/>
          </a:prstGeom>
          <a:ln>
            <a:noFill/>
          </a:ln>
        </p:spPr>
      </p:pic>
      <p:pic>
        <p:nvPicPr>
          <p:cNvPr id="131" name="Picture 4" descr=""/>
          <p:cNvPicPr/>
          <p:nvPr/>
        </p:nvPicPr>
        <p:blipFill>
          <a:blip r:embed="rId4"/>
          <a:stretch/>
        </p:blipFill>
        <p:spPr>
          <a:xfrm>
            <a:off x="-1440" y="6558480"/>
            <a:ext cx="10190880" cy="641520"/>
          </a:xfrm>
          <a:prstGeom prst="rect">
            <a:avLst/>
          </a:prstGeom>
          <a:ln>
            <a:noFill/>
          </a:ln>
        </p:spPr>
      </p:pic>
      <p:pic>
        <p:nvPicPr>
          <p:cNvPr id="132" name="Picture 5" descr=""/>
          <p:cNvPicPr/>
          <p:nvPr/>
        </p:nvPicPr>
        <p:blipFill>
          <a:blip r:embed="rId5"/>
          <a:stretch/>
        </p:blipFill>
        <p:spPr>
          <a:xfrm>
            <a:off x="9024120" y="6815160"/>
            <a:ext cx="783720" cy="241920"/>
          </a:xfrm>
          <a:prstGeom prst="rect">
            <a:avLst/>
          </a:prstGeom>
          <a:ln>
            <a:noFill/>
          </a:ln>
        </p:spPr>
      </p:pic>
      <p:pic>
        <p:nvPicPr>
          <p:cNvPr id="133" name="Picture 9" descr=""/>
          <p:cNvPicPr/>
          <p:nvPr/>
        </p:nvPicPr>
        <p:blipFill>
          <a:blip r:embed="rId6"/>
          <a:stretch/>
        </p:blipFill>
        <p:spPr>
          <a:xfrm>
            <a:off x="594360" y="1100160"/>
            <a:ext cx="356400" cy="486720"/>
          </a:xfrm>
          <a:prstGeom prst="rect">
            <a:avLst/>
          </a:prstGeom>
          <a:ln>
            <a:noFill/>
          </a:ln>
        </p:spPr>
      </p:pic>
      <p:pic>
        <p:nvPicPr>
          <p:cNvPr id="134" name="Picture 10" descr=""/>
          <p:cNvPicPr/>
          <p:nvPr/>
        </p:nvPicPr>
        <p:blipFill>
          <a:blip r:embed="rId7"/>
          <a:stretch/>
        </p:blipFill>
        <p:spPr>
          <a:xfrm>
            <a:off x="1900440" y="1141200"/>
            <a:ext cx="713520" cy="445680"/>
          </a:xfrm>
          <a:prstGeom prst="rect">
            <a:avLst/>
          </a:prstGeom>
          <a:ln>
            <a:noFill/>
          </a:ln>
        </p:spPr>
      </p:pic>
      <p:pic>
        <p:nvPicPr>
          <p:cNvPr id="135" name="Picture 4" descr=""/>
          <p:cNvPicPr/>
          <p:nvPr/>
        </p:nvPicPr>
        <p:blipFill>
          <a:blip r:embed="rId8"/>
          <a:stretch/>
        </p:blipFill>
        <p:spPr>
          <a:xfrm>
            <a:off x="4138560" y="3866760"/>
            <a:ext cx="319320" cy="829440"/>
          </a:xfrm>
          <a:prstGeom prst="rect">
            <a:avLst/>
          </a:prstGeom>
          <a:ln>
            <a:noFill/>
          </a:ln>
        </p:spPr>
      </p:pic>
      <p:pic>
        <p:nvPicPr>
          <p:cNvPr id="136" name="Picture 5" descr=""/>
          <p:cNvPicPr/>
          <p:nvPr/>
        </p:nvPicPr>
        <p:blipFill>
          <a:blip r:embed="rId9"/>
          <a:stretch/>
        </p:blipFill>
        <p:spPr>
          <a:xfrm>
            <a:off x="594360" y="2386080"/>
            <a:ext cx="506160" cy="285120"/>
          </a:xfrm>
          <a:prstGeom prst="rect">
            <a:avLst/>
          </a:prstGeom>
          <a:ln>
            <a:noFill/>
          </a:ln>
        </p:spPr>
      </p:pic>
      <p:pic>
        <p:nvPicPr>
          <p:cNvPr id="137" name="Рисунок 2" descr=""/>
          <p:cNvPicPr/>
          <p:nvPr/>
        </p:nvPicPr>
        <p:blipFill>
          <a:blip r:embed="rId10"/>
          <a:stretch/>
        </p:blipFill>
        <p:spPr>
          <a:xfrm>
            <a:off x="-665640" y="2107440"/>
            <a:ext cx="6048000" cy="3401640"/>
          </a:xfrm>
          <a:prstGeom prst="rect">
            <a:avLst/>
          </a:prstGeom>
          <a:ln>
            <a:noFill/>
          </a:ln>
        </p:spPr>
      </p:pic>
      <p:graphicFrame>
        <p:nvGraphicFramePr>
          <p:cNvPr id="138" name="Table 3"/>
          <p:cNvGraphicFramePr/>
          <p:nvPr/>
        </p:nvGraphicFramePr>
        <p:xfrm>
          <a:off x="4807080" y="3909240"/>
          <a:ext cx="5222880" cy="2651760"/>
        </p:xfrm>
        <a:graphic>
          <a:graphicData uri="http://schemas.openxmlformats.org/drawingml/2006/table">
            <a:tbl>
              <a:tblPr/>
              <a:tblGrid>
                <a:gridCol w="1944000"/>
                <a:gridCol w="3279240"/>
              </a:tblGrid>
              <a:tr h="700920">
                <a:tc>
                  <a:txBody>
                    <a:bodyPr lIns="137160" rIns="137160">
                      <a:noAutofit/>
                    </a:bodyPr>
                    <a:p>
                      <a:pPr>
                        <a:lnSpc>
                          <a:spcPct val="100000"/>
                        </a:lnSpc>
                      </a:pPr>
                      <a:r>
                        <a:rPr b="1" lang="ru-RU" sz="1400" spc="-1" strike="noStrike">
                          <a:solidFill>
                            <a:srgbClr val="ffffff"/>
                          </a:solidFill>
                          <a:latin typeface="Calibri"/>
                          <a:ea typeface="DejaVu Sans"/>
                        </a:rPr>
                        <a:t>Weapons upon reaching rank</a:t>
                      </a:r>
                      <a:endParaRPr b="0" lang="ru-RU" sz="1400" spc="-1" strike="noStrike">
                        <a:latin typeface="Calibri"/>
                      </a:endParaRPr>
                    </a:p>
                  </a:txBody>
                  <a:tcPr marL="137160" marR="137160">
                    <a:lnL w="28080">
                      <a:solidFill>
                        <a:srgbClr val="000000"/>
                      </a:solidFill>
                    </a:lnL>
                    <a:lnR w="28080">
                      <a:solidFill>
                        <a:srgbClr val="000000"/>
                      </a:solidFill>
                    </a:lnR>
                    <a:lnT w="28080">
                      <a:noFill/>
                    </a:lnT>
                    <a:lnB w="28080">
                      <a:solidFill>
                        <a:srgbClr val="000000"/>
                      </a:solidFill>
                    </a:lnB>
                    <a:solidFill>
                      <a:srgbClr val="131313"/>
                    </a:solidFill>
                  </a:tcPr>
                </a:tc>
                <a:tc>
                  <a:txBody>
                    <a:bodyPr lIns="137160" rIns="137160">
                      <a:noAutofit/>
                    </a:bodyPr>
                    <a:p>
                      <a:pPr>
                        <a:lnSpc>
                          <a:spcPct val="100000"/>
                        </a:lnSpc>
                      </a:pPr>
                      <a:r>
                        <a:rPr b="1" lang="ru-RU" sz="1400" spc="-1" strike="noStrike">
                          <a:solidFill>
                            <a:srgbClr val="ffffff"/>
                          </a:solidFill>
                          <a:latin typeface="Calibri"/>
                          <a:ea typeface="DejaVu Sans"/>
                        </a:rPr>
                        <a:t>Available weapons upon rank achievement:</a:t>
                      </a:r>
                      <a:endParaRPr b="0" lang="ru-RU" sz="1400" spc="-1" strike="noStrike">
                        <a:latin typeface="Calibri"/>
                      </a:endParaRPr>
                    </a:p>
                  </a:txBody>
                  <a:tcPr marL="137160" marR="137160">
                    <a:lnL w="28080">
                      <a:solidFill>
                        <a:srgbClr val="000000"/>
                      </a:solidFill>
                    </a:lnL>
                    <a:lnR w="28080">
                      <a:solidFill>
                        <a:srgbClr val="000000"/>
                      </a:solidFill>
                    </a:lnR>
                    <a:lnT w="28080">
                      <a:noFill/>
                    </a:lnT>
                    <a:lnB w="28080">
                      <a:solidFill>
                        <a:srgbClr val="000000"/>
                      </a:solidFill>
                    </a:lnB>
                    <a:solidFill>
                      <a:srgbClr val="131313"/>
                    </a:solidFill>
                  </a:tcPr>
                </a:tc>
              </a:tr>
              <a:tr h="487800">
                <a:tc rowSpan="2">
                  <a:txBody>
                    <a:bodyPr lIns="137160" rIns="137160">
                      <a:noAutofit/>
                    </a:bodyPr>
                    <a:p>
                      <a:pPr>
                        <a:lnSpc>
                          <a:spcPct val="100000"/>
                        </a:lnSpc>
                      </a:pPr>
                      <a:r>
                        <a:rPr b="1" lang="ru-RU" sz="1400" spc="-1" strike="noStrike">
                          <a:solidFill>
                            <a:srgbClr val="ffffff"/>
                          </a:solidFill>
                          <a:latin typeface="Calibri"/>
                          <a:ea typeface="DejaVu Sans"/>
                        </a:rPr>
                        <a:t>rank 2</a:t>
                      </a:r>
                      <a:endParaRPr b="0" lang="ru-RU" sz="1400" spc="-1" strike="noStrike">
                        <a:latin typeface="Calibri"/>
                      </a:endParaRPr>
                    </a:p>
                    <a:p>
                      <a:pPr>
                        <a:lnSpc>
                          <a:spcPct val="100000"/>
                        </a:lnSpc>
                      </a:pP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c>
                  <a:txBody>
                    <a:bodyPr lIns="137160" rIns="137160">
                      <a:noAutofit/>
                    </a:bodyPr>
                    <a:p>
                      <a:pPr>
                        <a:lnSpc>
                          <a:spcPct val="100000"/>
                        </a:lnSpc>
                      </a:pPr>
                      <a:r>
                        <a:rPr b="0" lang="ru-RU" sz="1400" spc="-1" strike="noStrike">
                          <a:solidFill>
                            <a:srgbClr val="ffffff"/>
                          </a:solidFill>
                          <a:latin typeface="Calibri"/>
                          <a:ea typeface="DejaVu Sans"/>
                        </a:rPr>
                        <a:t>Dynamo generator</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vMerge="1">
                  <a:tcPr marL="90000" marR="90000">
                    <a:solidFill>
                      <a:srgbClr val="729fcf"/>
                    </a:solidFill>
                  </a:tcPr>
                </a:tc>
                <a:tc>
                  <a:txBody>
                    <a:bodyPr lIns="137160" rIns="137160">
                      <a:noAutofit/>
                    </a:bodyPr>
                    <a:p>
                      <a:pPr>
                        <a:lnSpc>
                          <a:spcPct val="100000"/>
                        </a:lnSpc>
                      </a:pPr>
                      <a:r>
                        <a:rPr b="0" lang="ru-RU" sz="1400" spc="-1" strike="noStrike">
                          <a:solidFill>
                            <a:srgbClr val="ffffff"/>
                          </a:solidFill>
                          <a:latin typeface="Calibri"/>
                          <a:ea typeface="DejaVu Sans"/>
                        </a:rPr>
                        <a:t>Holographic module</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rowSpan="2">
                  <a:txBody>
                    <a:bodyPr lIns="137160" rIns="137160">
                      <a:noAutofit/>
                    </a:bodyPr>
                    <a:p>
                      <a:pPr>
                        <a:lnSpc>
                          <a:spcPct val="100000"/>
                        </a:lnSpc>
                      </a:pPr>
                      <a:r>
                        <a:rPr b="1" lang="ru-RU" sz="1400" spc="-1" strike="noStrike">
                          <a:solidFill>
                            <a:srgbClr val="ffffff"/>
                          </a:solidFill>
                          <a:latin typeface="Calibri"/>
                          <a:ea typeface="DejaVu Sans"/>
                        </a:rPr>
                        <a:t>rank 3</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noFill/>
                    </a:lnB>
                    <a:solidFill>
                      <a:srgbClr val="131313"/>
                    </a:solidFill>
                  </a:tcPr>
                </a:tc>
                <a:tc>
                  <a:txBody>
                    <a:bodyPr lIns="137160" rIns="137160">
                      <a:noAutofit/>
                    </a:bodyPr>
                    <a:p>
                      <a:pPr>
                        <a:lnSpc>
                          <a:spcPct val="100000"/>
                        </a:lnSpc>
                      </a:pPr>
                      <a:r>
                        <a:rPr b="0" lang="ru-RU" sz="1400" spc="-1" strike="noStrike">
                          <a:solidFill>
                            <a:srgbClr val="ffffff"/>
                          </a:solidFill>
                          <a:latin typeface="Calibri"/>
                          <a:ea typeface="DejaVu Sans"/>
                        </a:rPr>
                        <a:t>Discharge amplifier</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vMerge="1">
                  <a:tcPr marL="90000" marR="90000">
                    <a:solidFill>
                      <a:srgbClr val="729fcf"/>
                    </a:solidFill>
                  </a:tcPr>
                </a:tc>
                <a:tc>
                  <a:txBody>
                    <a:bodyPr lIns="137160" rIns="137160">
                      <a:noAutofit/>
                    </a:bodyPr>
                    <a:p>
                      <a:pPr>
                        <a:lnSpc>
                          <a:spcPct val="100000"/>
                        </a:lnSpc>
                      </a:pPr>
                      <a:r>
                        <a:rPr b="0" lang="ru-RU" sz="1400" spc="-1" strike="noStrike">
                          <a:solidFill>
                            <a:srgbClr val="ffffff"/>
                          </a:solidFill>
                          <a:latin typeface="Calibri"/>
                          <a:ea typeface="DejaVu Sans"/>
                        </a:rPr>
                        <a:t>Wave Repeated V4</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noFill/>
                    </a:lnB>
                    <a:solidFill>
                      <a:srgbClr val="131313"/>
                    </a:solidFill>
                  </a:tcPr>
                </a:tc>
              </a:tr>
            </a:tbl>
          </a:graphicData>
        </a:graphic>
      </p:graphicFrame>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39" name="Picture 6" descr=""/>
          <p:cNvPicPr/>
          <p:nvPr/>
        </p:nvPicPr>
        <p:blipFill>
          <a:blip r:embed="rId1"/>
          <a:stretch/>
        </p:blipFill>
        <p:spPr>
          <a:xfrm>
            <a:off x="2160" y="0"/>
            <a:ext cx="10187280" cy="7200000"/>
          </a:xfrm>
          <a:prstGeom prst="rect">
            <a:avLst/>
          </a:prstGeom>
          <a:ln>
            <a:noFill/>
          </a:ln>
        </p:spPr>
      </p:pic>
      <p:sp>
        <p:nvSpPr>
          <p:cNvPr id="140" name="CustomShape 1"/>
          <p:cNvSpPr/>
          <p:nvPr/>
        </p:nvSpPr>
        <p:spPr>
          <a:xfrm>
            <a:off x="741600" y="1100160"/>
            <a:ext cx="1188000" cy="39492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0" lang="ru-RU" sz="2000" spc="-1" strike="noStrike">
                <a:solidFill>
                  <a:srgbClr val="ffffff"/>
                </a:solidFill>
                <a:latin typeface="Calibri"/>
                <a:ea typeface="Roboto"/>
              </a:rPr>
              <a:t>D4 Diablo</a:t>
            </a:r>
            <a:endParaRPr b="0" lang="ru-RU" sz="2000" spc="-1" strike="noStrike">
              <a:latin typeface="Arial"/>
            </a:endParaRPr>
          </a:p>
        </p:txBody>
      </p:sp>
      <p:sp>
        <p:nvSpPr>
          <p:cNvPr id="141" name="CustomShape 2"/>
          <p:cNvSpPr/>
          <p:nvPr/>
        </p:nvSpPr>
        <p:spPr>
          <a:xfrm>
            <a:off x="4663080" y="1791360"/>
            <a:ext cx="4967280" cy="17946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1400" spc="-1" strike="noStrike">
                <a:solidFill>
                  <a:srgbClr val="ffffff"/>
                </a:solidFill>
                <a:latin typeface="Calibri"/>
                <a:ea typeface="DejaVu Sans"/>
              </a:rPr>
              <a:t>Tank description:</a:t>
            </a:r>
            <a:endParaRPr b="0" lang="ru-RU" sz="1400" spc="-1" strike="noStrike">
              <a:latin typeface="Arial"/>
            </a:endParaRPr>
          </a:p>
          <a:p>
            <a:pPr>
              <a:lnSpc>
                <a:spcPct val="100000"/>
              </a:lnSpc>
            </a:pPr>
            <a:r>
              <a:rPr b="0" lang="ru-RU" sz="1400" spc="-1" strike="noStrike">
                <a:solidFill>
                  <a:srgbClr val="ffffff"/>
                </a:solidFill>
                <a:latin typeface="Calibri"/>
                <a:ea typeface="DejaVu Sans"/>
              </a:rPr>
              <a:t>Ram equipped high-speed tank aimed on active and aggressive play on a close range. Armed with a minigun, bringing down a barrage of bullets on the enemy.</a:t>
            </a:r>
            <a:endParaRPr b="0" lang="ru-RU" sz="1400" spc="-1" strike="noStrike">
              <a:latin typeface="Arial"/>
            </a:endParaRPr>
          </a:p>
          <a:p>
            <a:pPr>
              <a:lnSpc>
                <a:spcPct val="100000"/>
              </a:lnSpc>
            </a:pPr>
            <a:r>
              <a:rPr b="0" lang="ru-RU" sz="1400" spc="-1" strike="noStrike">
                <a:solidFill>
                  <a:srgbClr val="ffffff"/>
                </a:solidFill>
                <a:latin typeface="Calibri"/>
                <a:ea typeface="DejaVu Sans"/>
              </a:rPr>
              <a:t> </a:t>
            </a:r>
            <a:endParaRPr b="0" lang="ru-RU" sz="1400" spc="-1" strike="noStrike">
              <a:latin typeface="Arial"/>
            </a:endParaRPr>
          </a:p>
          <a:p>
            <a:pPr>
              <a:lnSpc>
                <a:spcPct val="100000"/>
              </a:lnSpc>
            </a:pPr>
            <a:r>
              <a:rPr b="1" lang="ru-RU" sz="1400" spc="-1" strike="noStrike">
                <a:solidFill>
                  <a:srgbClr val="ffffff"/>
                </a:solidFill>
                <a:latin typeface="Calibri"/>
                <a:ea typeface="DejaVu Sans"/>
              </a:rPr>
              <a:t>Available equipment:</a:t>
            </a:r>
            <a:endParaRPr b="0" lang="ru-RU" sz="1400" spc="-1" strike="noStrike">
              <a:latin typeface="Arial"/>
            </a:endParaRPr>
          </a:p>
          <a:p>
            <a:pPr>
              <a:lnSpc>
                <a:spcPct val="100000"/>
              </a:lnSpc>
            </a:pPr>
            <a:r>
              <a:rPr b="0" lang="ru-RU" sz="1400" spc="-1" strike="noStrike">
                <a:solidFill>
                  <a:srgbClr val="ffffff"/>
                </a:solidFill>
                <a:latin typeface="Calibri"/>
                <a:ea typeface="DejaVu Sans"/>
              </a:rPr>
              <a:t>Senteins K2 - minigun</a:t>
            </a:r>
            <a:endParaRPr b="0" lang="ru-RU" sz="1400" spc="-1" strike="noStrike">
              <a:latin typeface="Arial"/>
            </a:endParaRPr>
          </a:p>
          <a:p>
            <a:pPr>
              <a:lnSpc>
                <a:spcPct val="100000"/>
              </a:lnSpc>
            </a:pPr>
            <a:r>
              <a:rPr b="0" lang="ru-RU" sz="1400" spc="-1" strike="noStrike">
                <a:solidFill>
                  <a:srgbClr val="ffffff"/>
                </a:solidFill>
                <a:latin typeface="Calibri"/>
                <a:ea typeface="DejaVu Sans"/>
              </a:rPr>
              <a:t>Tracked Chassis</a:t>
            </a:r>
            <a:endParaRPr b="0" lang="ru-RU" sz="1400" spc="-1" strike="noStrike">
              <a:latin typeface="Arial"/>
            </a:endParaRPr>
          </a:p>
        </p:txBody>
      </p:sp>
      <p:pic>
        <p:nvPicPr>
          <p:cNvPr id="142" name="Picture 2" descr=""/>
          <p:cNvPicPr/>
          <p:nvPr/>
        </p:nvPicPr>
        <p:blipFill>
          <a:blip r:embed="rId2"/>
          <a:stretch/>
        </p:blipFill>
        <p:spPr>
          <a:xfrm>
            <a:off x="0" y="0"/>
            <a:ext cx="10189440" cy="641520"/>
          </a:xfrm>
          <a:prstGeom prst="rect">
            <a:avLst/>
          </a:prstGeom>
          <a:ln>
            <a:noFill/>
          </a:ln>
        </p:spPr>
      </p:pic>
      <p:pic>
        <p:nvPicPr>
          <p:cNvPr id="143" name="Picture 3" descr=""/>
          <p:cNvPicPr/>
          <p:nvPr/>
        </p:nvPicPr>
        <p:blipFill>
          <a:blip r:embed="rId3"/>
          <a:stretch/>
        </p:blipFill>
        <p:spPr>
          <a:xfrm>
            <a:off x="237240" y="100080"/>
            <a:ext cx="964440" cy="285120"/>
          </a:xfrm>
          <a:prstGeom prst="rect">
            <a:avLst/>
          </a:prstGeom>
          <a:ln>
            <a:noFill/>
          </a:ln>
        </p:spPr>
      </p:pic>
      <p:pic>
        <p:nvPicPr>
          <p:cNvPr id="144" name="Picture 4" descr=""/>
          <p:cNvPicPr/>
          <p:nvPr/>
        </p:nvPicPr>
        <p:blipFill>
          <a:blip r:embed="rId4"/>
          <a:stretch/>
        </p:blipFill>
        <p:spPr>
          <a:xfrm>
            <a:off x="-1440" y="6558480"/>
            <a:ext cx="10190880" cy="641520"/>
          </a:xfrm>
          <a:prstGeom prst="rect">
            <a:avLst/>
          </a:prstGeom>
          <a:ln>
            <a:noFill/>
          </a:ln>
        </p:spPr>
      </p:pic>
      <p:pic>
        <p:nvPicPr>
          <p:cNvPr id="145" name="Picture 5" descr=""/>
          <p:cNvPicPr/>
          <p:nvPr/>
        </p:nvPicPr>
        <p:blipFill>
          <a:blip r:embed="rId5"/>
          <a:stretch/>
        </p:blipFill>
        <p:spPr>
          <a:xfrm>
            <a:off x="9024120" y="6815160"/>
            <a:ext cx="783720" cy="241920"/>
          </a:xfrm>
          <a:prstGeom prst="rect">
            <a:avLst/>
          </a:prstGeom>
          <a:ln>
            <a:noFill/>
          </a:ln>
        </p:spPr>
      </p:pic>
      <p:pic>
        <p:nvPicPr>
          <p:cNvPr id="146" name="Picture 9" descr=""/>
          <p:cNvPicPr/>
          <p:nvPr/>
        </p:nvPicPr>
        <p:blipFill>
          <a:blip r:embed="rId6"/>
          <a:stretch/>
        </p:blipFill>
        <p:spPr>
          <a:xfrm>
            <a:off x="594360" y="1100160"/>
            <a:ext cx="356400" cy="486720"/>
          </a:xfrm>
          <a:prstGeom prst="rect">
            <a:avLst/>
          </a:prstGeom>
          <a:ln>
            <a:noFill/>
          </a:ln>
        </p:spPr>
      </p:pic>
      <p:pic>
        <p:nvPicPr>
          <p:cNvPr id="147" name="Picture 10" descr=""/>
          <p:cNvPicPr/>
          <p:nvPr/>
        </p:nvPicPr>
        <p:blipFill>
          <a:blip r:embed="rId7"/>
          <a:stretch/>
        </p:blipFill>
        <p:spPr>
          <a:xfrm>
            <a:off x="1239120" y="1146240"/>
            <a:ext cx="713520" cy="445680"/>
          </a:xfrm>
          <a:prstGeom prst="rect">
            <a:avLst/>
          </a:prstGeom>
          <a:ln>
            <a:noFill/>
          </a:ln>
        </p:spPr>
      </p:pic>
      <p:pic>
        <p:nvPicPr>
          <p:cNvPr id="148" name="Picture 4" descr=""/>
          <p:cNvPicPr/>
          <p:nvPr/>
        </p:nvPicPr>
        <p:blipFill>
          <a:blip r:embed="rId8"/>
          <a:stretch/>
        </p:blipFill>
        <p:spPr>
          <a:xfrm>
            <a:off x="4069080" y="4025880"/>
            <a:ext cx="319320" cy="829440"/>
          </a:xfrm>
          <a:prstGeom prst="rect">
            <a:avLst/>
          </a:prstGeom>
          <a:ln>
            <a:noFill/>
          </a:ln>
        </p:spPr>
      </p:pic>
      <p:pic>
        <p:nvPicPr>
          <p:cNvPr id="149" name="Picture 5" descr=""/>
          <p:cNvPicPr/>
          <p:nvPr/>
        </p:nvPicPr>
        <p:blipFill>
          <a:blip r:embed="rId9"/>
          <a:stretch/>
        </p:blipFill>
        <p:spPr>
          <a:xfrm>
            <a:off x="594360" y="2386080"/>
            <a:ext cx="506160" cy="285120"/>
          </a:xfrm>
          <a:prstGeom prst="rect">
            <a:avLst/>
          </a:prstGeom>
          <a:ln>
            <a:noFill/>
          </a:ln>
        </p:spPr>
      </p:pic>
      <p:pic>
        <p:nvPicPr>
          <p:cNvPr id="150" name="Рисунок 2" descr=""/>
          <p:cNvPicPr/>
          <p:nvPr/>
        </p:nvPicPr>
        <p:blipFill>
          <a:blip r:embed="rId10"/>
          <a:stretch/>
        </p:blipFill>
        <p:spPr>
          <a:xfrm>
            <a:off x="-593640" y="2227320"/>
            <a:ext cx="5837040" cy="3283200"/>
          </a:xfrm>
          <a:prstGeom prst="rect">
            <a:avLst/>
          </a:prstGeom>
          <a:ln>
            <a:noFill/>
          </a:ln>
        </p:spPr>
      </p:pic>
      <p:graphicFrame>
        <p:nvGraphicFramePr>
          <p:cNvPr id="151" name="Table 3"/>
          <p:cNvGraphicFramePr/>
          <p:nvPr/>
        </p:nvGraphicFramePr>
        <p:xfrm>
          <a:off x="4663080" y="3735360"/>
          <a:ext cx="5394600" cy="2651760"/>
        </p:xfrm>
        <a:graphic>
          <a:graphicData uri="http://schemas.openxmlformats.org/drawingml/2006/table">
            <a:tbl>
              <a:tblPr/>
              <a:tblGrid>
                <a:gridCol w="2140920"/>
                <a:gridCol w="3254040"/>
              </a:tblGrid>
              <a:tr h="700920">
                <a:tc>
                  <a:txBody>
                    <a:bodyPr lIns="137160" rIns="137160">
                      <a:noAutofit/>
                    </a:bodyPr>
                    <a:p>
                      <a:pPr>
                        <a:lnSpc>
                          <a:spcPct val="100000"/>
                        </a:lnSpc>
                      </a:pPr>
                      <a:r>
                        <a:rPr b="1" lang="ru-RU" sz="1400" spc="-1" strike="noStrike">
                          <a:solidFill>
                            <a:srgbClr val="ffffff"/>
                          </a:solidFill>
                          <a:latin typeface="Calibri"/>
                          <a:ea typeface="DejaVu Sans"/>
                        </a:rPr>
                        <a:t>Weapons upon reaching rank</a:t>
                      </a:r>
                      <a:endParaRPr b="0" lang="ru-RU" sz="1400" spc="-1" strike="noStrike">
                        <a:latin typeface="Calibri"/>
                      </a:endParaRPr>
                    </a:p>
                  </a:txBody>
                  <a:tcPr marL="137160" marR="137160">
                    <a:lnL w="28080">
                      <a:solidFill>
                        <a:srgbClr val="000000"/>
                      </a:solidFill>
                    </a:lnL>
                    <a:lnR w="28080">
                      <a:solidFill>
                        <a:srgbClr val="000000"/>
                      </a:solidFill>
                    </a:lnR>
                    <a:lnT w="28080">
                      <a:noFill/>
                    </a:lnT>
                    <a:lnB w="28080">
                      <a:solidFill>
                        <a:srgbClr val="000000"/>
                      </a:solidFill>
                    </a:lnB>
                    <a:solidFill>
                      <a:srgbClr val="131313"/>
                    </a:solidFill>
                  </a:tcPr>
                </a:tc>
                <a:tc>
                  <a:txBody>
                    <a:bodyPr lIns="137160" rIns="137160">
                      <a:noAutofit/>
                    </a:bodyPr>
                    <a:p>
                      <a:pPr>
                        <a:lnSpc>
                          <a:spcPct val="100000"/>
                        </a:lnSpc>
                      </a:pPr>
                      <a:r>
                        <a:rPr b="1" lang="ru-RU" sz="1400" spc="-1" strike="noStrike">
                          <a:solidFill>
                            <a:srgbClr val="ffffff"/>
                          </a:solidFill>
                          <a:latin typeface="Calibri"/>
                          <a:ea typeface="DejaVu Sans"/>
                        </a:rPr>
                        <a:t>Available weapons upon rank achievement:</a:t>
                      </a:r>
                      <a:endParaRPr b="0" lang="ru-RU" sz="1400" spc="-1" strike="noStrike">
                        <a:latin typeface="Calibri"/>
                      </a:endParaRPr>
                    </a:p>
                  </a:txBody>
                  <a:tcPr marL="137160" marR="137160">
                    <a:lnL w="28080">
                      <a:solidFill>
                        <a:srgbClr val="000000"/>
                      </a:solidFill>
                    </a:lnL>
                    <a:lnR w="28080">
                      <a:solidFill>
                        <a:srgbClr val="000000"/>
                      </a:solidFill>
                    </a:lnR>
                    <a:lnT w="28080">
                      <a:noFill/>
                    </a:lnT>
                    <a:lnB w="28080">
                      <a:solidFill>
                        <a:srgbClr val="000000"/>
                      </a:solidFill>
                    </a:lnB>
                    <a:solidFill>
                      <a:srgbClr val="131313"/>
                    </a:solidFill>
                  </a:tcPr>
                </a:tc>
              </a:tr>
              <a:tr h="487800">
                <a:tc rowSpan="2">
                  <a:txBody>
                    <a:bodyPr lIns="137160" rIns="137160">
                      <a:noAutofit/>
                    </a:bodyPr>
                    <a:p>
                      <a:pPr>
                        <a:lnSpc>
                          <a:spcPct val="100000"/>
                        </a:lnSpc>
                      </a:pPr>
                      <a:r>
                        <a:rPr b="1" lang="ru-RU" sz="1400" spc="-1" strike="noStrike">
                          <a:solidFill>
                            <a:srgbClr val="ffffff"/>
                          </a:solidFill>
                          <a:latin typeface="Calibri"/>
                          <a:ea typeface="DejaVu Sans"/>
                        </a:rPr>
                        <a:t>rank 2</a:t>
                      </a:r>
                      <a:endParaRPr b="0" lang="ru-RU" sz="1400" spc="-1" strike="noStrike">
                        <a:latin typeface="Calibri"/>
                      </a:endParaRPr>
                    </a:p>
                    <a:p>
                      <a:pPr>
                        <a:lnSpc>
                          <a:spcPct val="100000"/>
                        </a:lnSpc>
                      </a:pP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c>
                  <a:txBody>
                    <a:bodyPr lIns="137160" rIns="137160">
                      <a:noAutofit/>
                    </a:bodyPr>
                    <a:p>
                      <a:pPr>
                        <a:lnSpc>
                          <a:spcPct val="100000"/>
                        </a:lnSpc>
                      </a:pPr>
                      <a:r>
                        <a:rPr b="0" lang="ru-RU" sz="1400" spc="-1" strike="noStrike">
                          <a:solidFill>
                            <a:srgbClr val="ffffff"/>
                          </a:solidFill>
                          <a:latin typeface="Calibri"/>
                          <a:ea typeface="DejaVu Sans"/>
                        </a:rPr>
                        <a:t>Stream engine</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vMerge="1">
                  <a:tcPr marL="90000" marR="90000">
                    <a:solidFill>
                      <a:srgbClr val="729fcf"/>
                    </a:solidFill>
                  </a:tcPr>
                </a:tc>
                <a:tc>
                  <a:txBody>
                    <a:bodyPr lIns="137160" rIns="137160">
                      <a:noAutofit/>
                    </a:bodyPr>
                    <a:p>
                      <a:pPr>
                        <a:lnSpc>
                          <a:spcPct val="100000"/>
                        </a:lnSpc>
                      </a:pPr>
                      <a:r>
                        <a:rPr b="0" lang="ru-RU" sz="1400" spc="-1" strike="noStrike">
                          <a:solidFill>
                            <a:srgbClr val="ffffff"/>
                          </a:solidFill>
                          <a:latin typeface="Calibri"/>
                          <a:ea typeface="DejaVu Sans"/>
                        </a:rPr>
                        <a:t>Spinner</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rowSpan="2">
                  <a:txBody>
                    <a:bodyPr lIns="137160" rIns="137160">
                      <a:noAutofit/>
                    </a:bodyPr>
                    <a:p>
                      <a:pPr>
                        <a:lnSpc>
                          <a:spcPct val="100000"/>
                        </a:lnSpc>
                      </a:pPr>
                      <a:r>
                        <a:rPr b="1" lang="ru-RU" sz="1400" spc="-1" strike="noStrike">
                          <a:solidFill>
                            <a:srgbClr val="ffffff"/>
                          </a:solidFill>
                          <a:latin typeface="Calibri"/>
                          <a:ea typeface="DejaVu Sans"/>
                        </a:rPr>
                        <a:t>rank 3</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noFill/>
                    </a:lnB>
                    <a:solidFill>
                      <a:srgbClr val="131313"/>
                    </a:solidFill>
                  </a:tcPr>
                </a:tc>
                <a:tc>
                  <a:txBody>
                    <a:bodyPr lIns="137160" rIns="137160">
                      <a:noAutofit/>
                    </a:bodyPr>
                    <a:p>
                      <a:pPr>
                        <a:lnSpc>
                          <a:spcPct val="100000"/>
                        </a:lnSpc>
                      </a:pPr>
                      <a:r>
                        <a:rPr b="0" lang="ru-RU" sz="1400" spc="-1" strike="noStrike">
                          <a:solidFill>
                            <a:srgbClr val="ffffff"/>
                          </a:solidFill>
                          <a:latin typeface="Calibri"/>
                          <a:ea typeface="DejaVu Sans"/>
                        </a:rPr>
                        <a:t>Frame</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vMerge="1">
                  <a:tcPr marL="90000" marR="90000">
                    <a:solidFill>
                      <a:srgbClr val="729fcf"/>
                    </a:solidFill>
                  </a:tcPr>
                </a:tc>
                <a:tc>
                  <a:txBody>
                    <a:bodyPr lIns="137160" rIns="137160">
                      <a:noAutofit/>
                    </a:bodyPr>
                    <a:p>
                      <a:pPr>
                        <a:lnSpc>
                          <a:spcPct val="100000"/>
                        </a:lnSpc>
                      </a:pPr>
                      <a:r>
                        <a:rPr b="0" lang="ru-RU" sz="1400" spc="-1" strike="noStrike">
                          <a:solidFill>
                            <a:srgbClr val="ffffff"/>
                          </a:solidFill>
                          <a:latin typeface="Calibri"/>
                          <a:ea typeface="DejaVu Sans"/>
                        </a:rPr>
                        <a:t>Photon pulse</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noFill/>
                    </a:lnB>
                    <a:solidFill>
                      <a:srgbClr val="131313"/>
                    </a:solidFill>
                  </a:tcPr>
                </a:tc>
              </a:tr>
            </a:tbl>
          </a:graphicData>
        </a:graphic>
      </p:graphicFrame>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52" name="Picture 6" descr=""/>
          <p:cNvPicPr/>
          <p:nvPr/>
        </p:nvPicPr>
        <p:blipFill>
          <a:blip r:embed="rId1"/>
          <a:stretch/>
        </p:blipFill>
        <p:spPr>
          <a:xfrm>
            <a:off x="2160" y="0"/>
            <a:ext cx="10187280" cy="7200000"/>
          </a:xfrm>
          <a:prstGeom prst="rect">
            <a:avLst/>
          </a:prstGeom>
          <a:ln>
            <a:noFill/>
          </a:ln>
        </p:spPr>
      </p:pic>
      <p:sp>
        <p:nvSpPr>
          <p:cNvPr id="153" name="CustomShape 1"/>
          <p:cNvSpPr/>
          <p:nvPr/>
        </p:nvSpPr>
        <p:spPr>
          <a:xfrm>
            <a:off x="740520" y="1100160"/>
            <a:ext cx="1491480" cy="39492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0" lang="ru-RU" sz="2000" spc="-1" strike="noStrike">
                <a:solidFill>
                  <a:srgbClr val="ffffff"/>
                </a:solidFill>
                <a:latin typeface="Calibri"/>
                <a:ea typeface="Roboto"/>
              </a:rPr>
              <a:t>R570 Cyborg</a:t>
            </a:r>
            <a:endParaRPr b="0" lang="ru-RU" sz="2000" spc="-1" strike="noStrike">
              <a:latin typeface="Arial"/>
            </a:endParaRPr>
          </a:p>
        </p:txBody>
      </p:sp>
      <p:sp>
        <p:nvSpPr>
          <p:cNvPr id="154" name="CustomShape 2"/>
          <p:cNvSpPr/>
          <p:nvPr/>
        </p:nvSpPr>
        <p:spPr>
          <a:xfrm>
            <a:off x="4807080" y="1728720"/>
            <a:ext cx="4216320" cy="17946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1400" spc="-1" strike="noStrike">
                <a:solidFill>
                  <a:srgbClr val="ffffff"/>
                </a:solidFill>
                <a:latin typeface="Calibri"/>
                <a:ea typeface="DejaVu Sans"/>
              </a:rPr>
              <a:t>Tank description:</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Cyber warfare tank. Has an ability to detect hidden objects, hack enemy systems and disable enemies. Light armored and fast.</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 </a:t>
            </a:r>
            <a:endParaRPr b="0" lang="ru-RU" sz="1400" spc="-1" strike="noStrike">
              <a:latin typeface="Calibri"/>
            </a:endParaRPr>
          </a:p>
          <a:p>
            <a:pPr>
              <a:lnSpc>
                <a:spcPct val="100000"/>
              </a:lnSpc>
            </a:pPr>
            <a:r>
              <a:rPr b="1" lang="ru-RU" sz="1400" spc="-1" strike="noStrike">
                <a:solidFill>
                  <a:srgbClr val="ffffff"/>
                </a:solidFill>
                <a:latin typeface="Calibri"/>
                <a:ea typeface="DejaVu Sans"/>
              </a:rPr>
              <a:t>Available equipment:</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Browning PP30 - machine guns</a:t>
            </a:r>
            <a:endParaRPr b="0" lang="ru-RU" sz="1400" spc="-1" strike="noStrike">
              <a:latin typeface="Calibri"/>
            </a:endParaRPr>
          </a:p>
          <a:p>
            <a:pPr>
              <a:lnSpc>
                <a:spcPct val="100000"/>
              </a:lnSpc>
            </a:pPr>
            <a:r>
              <a:rPr b="0" lang="ru-RU" sz="1400" spc="-1" strike="noStrike">
                <a:solidFill>
                  <a:srgbClr val="ffffff"/>
                </a:solidFill>
                <a:latin typeface="Calibri"/>
                <a:ea typeface="DejaVu Sans"/>
              </a:rPr>
              <a:t>Wheeled </a:t>
            </a:r>
            <a:r>
              <a:rPr b="0" lang="ru-RU" sz="1400" spc="-1" strike="noStrike">
                <a:solidFill>
                  <a:srgbClr val="ffffff"/>
                </a:solidFill>
                <a:latin typeface="Calibri"/>
                <a:ea typeface="DejaVu Sans"/>
              </a:rPr>
              <a:t>Chassis</a:t>
            </a:r>
            <a:endParaRPr b="0" lang="ru-RU" sz="1400" spc="-1" strike="noStrike">
              <a:latin typeface="Calibri"/>
            </a:endParaRPr>
          </a:p>
        </p:txBody>
      </p:sp>
      <p:pic>
        <p:nvPicPr>
          <p:cNvPr id="155" name="Picture 2" descr=""/>
          <p:cNvPicPr/>
          <p:nvPr/>
        </p:nvPicPr>
        <p:blipFill>
          <a:blip r:embed="rId2"/>
          <a:stretch/>
        </p:blipFill>
        <p:spPr>
          <a:xfrm>
            <a:off x="0" y="0"/>
            <a:ext cx="10189440" cy="641520"/>
          </a:xfrm>
          <a:prstGeom prst="rect">
            <a:avLst/>
          </a:prstGeom>
          <a:ln>
            <a:noFill/>
          </a:ln>
        </p:spPr>
      </p:pic>
      <p:pic>
        <p:nvPicPr>
          <p:cNvPr id="156" name="Picture 3" descr=""/>
          <p:cNvPicPr/>
          <p:nvPr/>
        </p:nvPicPr>
        <p:blipFill>
          <a:blip r:embed="rId3"/>
          <a:stretch/>
        </p:blipFill>
        <p:spPr>
          <a:xfrm>
            <a:off x="237240" y="100080"/>
            <a:ext cx="964440" cy="285120"/>
          </a:xfrm>
          <a:prstGeom prst="rect">
            <a:avLst/>
          </a:prstGeom>
          <a:ln>
            <a:noFill/>
          </a:ln>
        </p:spPr>
      </p:pic>
      <p:pic>
        <p:nvPicPr>
          <p:cNvPr id="157" name="Picture 4" descr=""/>
          <p:cNvPicPr/>
          <p:nvPr/>
        </p:nvPicPr>
        <p:blipFill>
          <a:blip r:embed="rId4"/>
          <a:stretch/>
        </p:blipFill>
        <p:spPr>
          <a:xfrm>
            <a:off x="-1440" y="6558480"/>
            <a:ext cx="10190880" cy="641520"/>
          </a:xfrm>
          <a:prstGeom prst="rect">
            <a:avLst/>
          </a:prstGeom>
          <a:ln>
            <a:noFill/>
          </a:ln>
        </p:spPr>
      </p:pic>
      <p:pic>
        <p:nvPicPr>
          <p:cNvPr id="158" name="Picture 5" descr=""/>
          <p:cNvPicPr/>
          <p:nvPr/>
        </p:nvPicPr>
        <p:blipFill>
          <a:blip r:embed="rId5"/>
          <a:stretch/>
        </p:blipFill>
        <p:spPr>
          <a:xfrm>
            <a:off x="9024120" y="6815160"/>
            <a:ext cx="783720" cy="241920"/>
          </a:xfrm>
          <a:prstGeom prst="rect">
            <a:avLst/>
          </a:prstGeom>
          <a:ln>
            <a:noFill/>
          </a:ln>
        </p:spPr>
      </p:pic>
      <p:pic>
        <p:nvPicPr>
          <p:cNvPr id="159" name="Picture 9" descr=""/>
          <p:cNvPicPr/>
          <p:nvPr/>
        </p:nvPicPr>
        <p:blipFill>
          <a:blip r:embed="rId6"/>
          <a:stretch/>
        </p:blipFill>
        <p:spPr>
          <a:xfrm>
            <a:off x="594360" y="1100160"/>
            <a:ext cx="356400" cy="486720"/>
          </a:xfrm>
          <a:prstGeom prst="rect">
            <a:avLst/>
          </a:prstGeom>
          <a:ln>
            <a:noFill/>
          </a:ln>
        </p:spPr>
      </p:pic>
      <p:pic>
        <p:nvPicPr>
          <p:cNvPr id="160" name="Picture 10" descr=""/>
          <p:cNvPicPr/>
          <p:nvPr/>
        </p:nvPicPr>
        <p:blipFill>
          <a:blip r:embed="rId7"/>
          <a:stretch/>
        </p:blipFill>
        <p:spPr>
          <a:xfrm>
            <a:off x="1565280" y="1120680"/>
            <a:ext cx="713520" cy="445680"/>
          </a:xfrm>
          <a:prstGeom prst="rect">
            <a:avLst/>
          </a:prstGeom>
          <a:ln>
            <a:noFill/>
          </a:ln>
        </p:spPr>
      </p:pic>
      <p:pic>
        <p:nvPicPr>
          <p:cNvPr id="161" name="Picture 4" descr=""/>
          <p:cNvPicPr/>
          <p:nvPr/>
        </p:nvPicPr>
        <p:blipFill>
          <a:blip r:embed="rId8"/>
          <a:stretch/>
        </p:blipFill>
        <p:spPr>
          <a:xfrm>
            <a:off x="4159080" y="4392360"/>
            <a:ext cx="319320" cy="829440"/>
          </a:xfrm>
          <a:prstGeom prst="rect">
            <a:avLst/>
          </a:prstGeom>
          <a:ln>
            <a:noFill/>
          </a:ln>
        </p:spPr>
      </p:pic>
      <p:pic>
        <p:nvPicPr>
          <p:cNvPr id="162" name="Picture 5" descr=""/>
          <p:cNvPicPr/>
          <p:nvPr/>
        </p:nvPicPr>
        <p:blipFill>
          <a:blip r:embed="rId9"/>
          <a:stretch/>
        </p:blipFill>
        <p:spPr>
          <a:xfrm>
            <a:off x="594360" y="2386080"/>
            <a:ext cx="506160" cy="285120"/>
          </a:xfrm>
          <a:prstGeom prst="rect">
            <a:avLst/>
          </a:prstGeom>
          <a:ln>
            <a:noFill/>
          </a:ln>
        </p:spPr>
      </p:pic>
      <p:pic>
        <p:nvPicPr>
          <p:cNvPr id="163" name="Рисунок 2" descr=""/>
          <p:cNvPicPr/>
          <p:nvPr/>
        </p:nvPicPr>
        <p:blipFill>
          <a:blip r:embed="rId10"/>
          <a:stretch/>
        </p:blipFill>
        <p:spPr>
          <a:xfrm>
            <a:off x="-952920" y="2042640"/>
            <a:ext cx="6464520" cy="3636000"/>
          </a:xfrm>
          <a:prstGeom prst="rect">
            <a:avLst/>
          </a:prstGeom>
          <a:ln>
            <a:noFill/>
          </a:ln>
        </p:spPr>
      </p:pic>
      <p:graphicFrame>
        <p:nvGraphicFramePr>
          <p:cNvPr id="164" name="Table 3"/>
          <p:cNvGraphicFramePr/>
          <p:nvPr/>
        </p:nvGraphicFramePr>
        <p:xfrm>
          <a:off x="4807080" y="3752640"/>
          <a:ext cx="5256000" cy="2651760"/>
        </p:xfrm>
        <a:graphic>
          <a:graphicData uri="http://schemas.openxmlformats.org/drawingml/2006/table">
            <a:tbl>
              <a:tblPr/>
              <a:tblGrid>
                <a:gridCol w="2138760"/>
                <a:gridCol w="3117600"/>
              </a:tblGrid>
              <a:tr h="700920">
                <a:tc>
                  <a:txBody>
                    <a:bodyPr lIns="137160" rIns="137160">
                      <a:noAutofit/>
                    </a:bodyPr>
                    <a:p>
                      <a:pPr>
                        <a:lnSpc>
                          <a:spcPct val="100000"/>
                        </a:lnSpc>
                      </a:pPr>
                      <a:r>
                        <a:rPr b="1" lang="ru-RU" sz="1400" spc="-1" strike="noStrike">
                          <a:solidFill>
                            <a:srgbClr val="ffffff"/>
                          </a:solidFill>
                          <a:latin typeface="Calibri"/>
                          <a:ea typeface="DejaVu Sans"/>
                        </a:rPr>
                        <a:t>Weapons upon reaching rank</a:t>
                      </a:r>
                      <a:endParaRPr b="0" lang="ru-RU" sz="1400" spc="-1" strike="noStrike">
                        <a:latin typeface="Calibri"/>
                      </a:endParaRPr>
                    </a:p>
                  </a:txBody>
                  <a:tcPr marL="137160" marR="137160">
                    <a:lnL w="28080">
                      <a:solidFill>
                        <a:srgbClr val="000000"/>
                      </a:solidFill>
                    </a:lnL>
                    <a:lnR w="28080">
                      <a:solidFill>
                        <a:srgbClr val="000000"/>
                      </a:solidFill>
                    </a:lnR>
                    <a:lnT w="28080">
                      <a:noFill/>
                    </a:lnT>
                    <a:lnB w="28080">
                      <a:solidFill>
                        <a:srgbClr val="000000"/>
                      </a:solidFill>
                    </a:lnB>
                    <a:solidFill>
                      <a:srgbClr val="131313"/>
                    </a:solidFill>
                  </a:tcPr>
                </a:tc>
                <a:tc>
                  <a:txBody>
                    <a:bodyPr lIns="137160" rIns="137160">
                      <a:noAutofit/>
                    </a:bodyPr>
                    <a:p>
                      <a:pPr>
                        <a:lnSpc>
                          <a:spcPct val="100000"/>
                        </a:lnSpc>
                      </a:pPr>
                      <a:r>
                        <a:rPr b="1" lang="ru-RU" sz="1400" spc="-1" strike="noStrike">
                          <a:solidFill>
                            <a:srgbClr val="ffffff"/>
                          </a:solidFill>
                          <a:latin typeface="Calibri"/>
                          <a:ea typeface="DejaVu Sans"/>
                        </a:rPr>
                        <a:t>Available weapons upon rank achievement:</a:t>
                      </a:r>
                      <a:endParaRPr b="0" lang="ru-RU" sz="1400" spc="-1" strike="noStrike">
                        <a:latin typeface="Calibri"/>
                      </a:endParaRPr>
                    </a:p>
                  </a:txBody>
                  <a:tcPr marL="137160" marR="137160">
                    <a:lnL w="28080">
                      <a:solidFill>
                        <a:srgbClr val="000000"/>
                      </a:solidFill>
                    </a:lnL>
                    <a:lnR w="28080">
                      <a:solidFill>
                        <a:srgbClr val="000000"/>
                      </a:solidFill>
                    </a:lnR>
                    <a:lnT w="28080">
                      <a:noFill/>
                    </a:lnT>
                    <a:lnB w="28080">
                      <a:solidFill>
                        <a:srgbClr val="000000"/>
                      </a:solidFill>
                    </a:lnB>
                    <a:solidFill>
                      <a:srgbClr val="131313"/>
                    </a:solidFill>
                  </a:tcPr>
                </a:tc>
              </a:tr>
              <a:tr h="487800">
                <a:tc rowSpan="2">
                  <a:txBody>
                    <a:bodyPr lIns="137160" rIns="137160">
                      <a:noAutofit/>
                    </a:bodyPr>
                    <a:p>
                      <a:pPr>
                        <a:lnSpc>
                          <a:spcPct val="100000"/>
                        </a:lnSpc>
                      </a:pPr>
                      <a:r>
                        <a:rPr b="1" lang="ru-RU" sz="1400" spc="-1" strike="noStrike">
                          <a:solidFill>
                            <a:srgbClr val="ffffff"/>
                          </a:solidFill>
                          <a:latin typeface="Calibri"/>
                          <a:ea typeface="DejaVu Sans"/>
                        </a:rPr>
                        <a:t>rank 2</a:t>
                      </a:r>
                      <a:endParaRPr b="0" lang="ru-RU" sz="1400" spc="-1" strike="noStrike">
                        <a:latin typeface="Calibri"/>
                      </a:endParaRPr>
                    </a:p>
                    <a:p>
                      <a:pPr>
                        <a:lnSpc>
                          <a:spcPct val="100000"/>
                        </a:lnSpc>
                      </a:pP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c>
                  <a:txBody>
                    <a:bodyPr lIns="137160" rIns="137160">
                      <a:noAutofit/>
                    </a:bodyPr>
                    <a:p>
                      <a:pPr>
                        <a:lnSpc>
                          <a:spcPct val="100000"/>
                        </a:lnSpc>
                      </a:pPr>
                      <a:r>
                        <a:rPr b="0" lang="ru-RU" sz="1400" spc="-1" strike="noStrike">
                          <a:solidFill>
                            <a:srgbClr val="ffffff"/>
                          </a:solidFill>
                          <a:latin typeface="Calibri"/>
                          <a:ea typeface="DejaVu Sans"/>
                        </a:rPr>
                        <a:t>XG-10 processor</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vMerge="1">
                  <a:tcPr marL="90000" marR="90000">
                    <a:solidFill>
                      <a:srgbClr val="729fcf"/>
                    </a:solidFill>
                  </a:tcPr>
                </a:tc>
                <a:tc>
                  <a:txBody>
                    <a:bodyPr lIns="137160" rIns="137160">
                      <a:noAutofit/>
                    </a:bodyPr>
                    <a:p>
                      <a:pPr>
                        <a:lnSpc>
                          <a:spcPct val="100000"/>
                        </a:lnSpc>
                      </a:pPr>
                      <a:r>
                        <a:rPr b="0" lang="ru-RU" sz="1400" spc="-1" strike="noStrike">
                          <a:solidFill>
                            <a:srgbClr val="ffffff"/>
                          </a:solidFill>
                          <a:latin typeface="Calibri"/>
                          <a:ea typeface="DejaVu Sans"/>
                        </a:rPr>
                        <a:t>Signal amplifier</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rowSpan="2">
                  <a:txBody>
                    <a:bodyPr lIns="137160" rIns="137160">
                      <a:noAutofit/>
                    </a:bodyPr>
                    <a:p>
                      <a:pPr>
                        <a:lnSpc>
                          <a:spcPct val="100000"/>
                        </a:lnSpc>
                      </a:pPr>
                      <a:r>
                        <a:rPr b="1" lang="ru-RU" sz="1400" spc="-1" strike="noStrike">
                          <a:solidFill>
                            <a:srgbClr val="ffffff"/>
                          </a:solidFill>
                          <a:latin typeface="Calibri"/>
                          <a:ea typeface="DejaVu Sans"/>
                        </a:rPr>
                        <a:t>rank 3</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noFill/>
                    </a:lnB>
                    <a:solidFill>
                      <a:srgbClr val="131313"/>
                    </a:solidFill>
                  </a:tcPr>
                </a:tc>
                <a:tc>
                  <a:txBody>
                    <a:bodyPr lIns="137160" rIns="137160">
                      <a:noAutofit/>
                    </a:bodyPr>
                    <a:p>
                      <a:pPr>
                        <a:lnSpc>
                          <a:spcPct val="100000"/>
                        </a:lnSpc>
                      </a:pPr>
                      <a:r>
                        <a:rPr b="0" lang="ru-RU" sz="1400" spc="-1" strike="noStrike">
                          <a:solidFill>
                            <a:srgbClr val="ffffff"/>
                          </a:solidFill>
                          <a:latin typeface="Calibri"/>
                          <a:ea typeface="DejaVu Sans"/>
                        </a:rPr>
                        <a:t>Interference generator</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vMerge="1">
                  <a:tcPr marL="90000" marR="90000">
                    <a:solidFill>
                      <a:srgbClr val="729fcf"/>
                    </a:solidFill>
                  </a:tcPr>
                </a:tc>
                <a:tc>
                  <a:txBody>
                    <a:bodyPr lIns="137160" rIns="137160">
                      <a:noAutofit/>
                    </a:bodyPr>
                    <a:p>
                      <a:pPr>
                        <a:lnSpc>
                          <a:spcPct val="100000"/>
                        </a:lnSpc>
                      </a:pPr>
                      <a:r>
                        <a:rPr b="0" lang="ru-RU" sz="1400" spc="-1" strike="noStrike">
                          <a:solidFill>
                            <a:srgbClr val="ffffff"/>
                          </a:solidFill>
                          <a:latin typeface="Calibri"/>
                          <a:ea typeface="DejaVu Sans"/>
                        </a:rPr>
                        <a:t>Superior Sonar</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noFill/>
                    </a:lnB>
                    <a:solidFill>
                      <a:srgbClr val="131313"/>
                    </a:solidFill>
                  </a:tcPr>
                </a:tc>
              </a:tr>
            </a:tbl>
          </a:graphicData>
        </a:graphic>
      </p:graphicFrame>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65" name="Picture 6" descr=""/>
          <p:cNvPicPr/>
          <p:nvPr/>
        </p:nvPicPr>
        <p:blipFill>
          <a:blip r:embed="rId1"/>
          <a:stretch/>
        </p:blipFill>
        <p:spPr>
          <a:xfrm>
            <a:off x="3960" y="0"/>
            <a:ext cx="10187280" cy="7200000"/>
          </a:xfrm>
          <a:prstGeom prst="rect">
            <a:avLst/>
          </a:prstGeom>
          <a:ln>
            <a:noFill/>
          </a:ln>
        </p:spPr>
      </p:pic>
      <p:sp>
        <p:nvSpPr>
          <p:cNvPr id="166" name="CustomShape 1"/>
          <p:cNvSpPr/>
          <p:nvPr/>
        </p:nvSpPr>
        <p:spPr>
          <a:xfrm>
            <a:off x="667800" y="1100160"/>
            <a:ext cx="1564920" cy="39492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0" lang="ru-RU" sz="2000" spc="-1" strike="noStrike">
                <a:solidFill>
                  <a:srgbClr val="ffffff"/>
                </a:solidFill>
                <a:latin typeface="Calibri"/>
                <a:ea typeface="Roboto"/>
              </a:rPr>
              <a:t>F20 Guardian</a:t>
            </a:r>
            <a:endParaRPr b="0" lang="ru-RU" sz="2000" spc="-1" strike="noStrike">
              <a:latin typeface="Calibri"/>
            </a:endParaRPr>
          </a:p>
        </p:txBody>
      </p:sp>
      <p:sp>
        <p:nvSpPr>
          <p:cNvPr id="167" name="CustomShape 2"/>
          <p:cNvSpPr/>
          <p:nvPr/>
        </p:nvSpPr>
        <p:spPr>
          <a:xfrm>
            <a:off x="4648320" y="1520280"/>
            <a:ext cx="5165280" cy="20077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1400" spc="-1" strike="noStrike">
                <a:solidFill>
                  <a:srgbClr val="ffffff"/>
                </a:solidFill>
                <a:latin typeface="Calibri"/>
                <a:ea typeface="DejaVu Sans"/>
              </a:rPr>
              <a:t>Tank description:</a:t>
            </a:r>
            <a:endParaRPr b="0" lang="ru-RU" sz="1400" spc="-1" strike="noStrike">
              <a:latin typeface="Arial"/>
            </a:endParaRPr>
          </a:p>
          <a:p>
            <a:pPr>
              <a:lnSpc>
                <a:spcPct val="100000"/>
              </a:lnSpc>
            </a:pPr>
            <a:r>
              <a:rPr b="0" lang="ru-RU" sz="1400" spc="-1" strike="noStrike">
                <a:solidFill>
                  <a:srgbClr val="ffffff"/>
                </a:solidFill>
                <a:latin typeface="Calibri"/>
                <a:ea typeface="DejaVu Sans"/>
              </a:rPr>
              <a:t>High armored heavy tank.  Provides tactical support to allies by turrets, defensive abilities and boosts.</a:t>
            </a:r>
            <a:endParaRPr b="0" lang="ru-RU" sz="1400" spc="-1" strike="noStrike">
              <a:latin typeface="Arial"/>
            </a:endParaRPr>
          </a:p>
          <a:p>
            <a:pPr>
              <a:lnSpc>
                <a:spcPct val="100000"/>
              </a:lnSpc>
            </a:pPr>
            <a:r>
              <a:rPr b="0" lang="ru-RU" sz="1400" spc="-1" strike="noStrike">
                <a:solidFill>
                  <a:srgbClr val="ffffff"/>
                </a:solidFill>
                <a:latin typeface="Calibri"/>
                <a:ea typeface="DejaVu Sans"/>
              </a:rPr>
              <a:t>Low maneuverability and fire rate are compensated by a huge safety margin of the hull.</a:t>
            </a:r>
            <a:endParaRPr b="0" lang="ru-RU" sz="1400" spc="-1" strike="noStrike">
              <a:latin typeface="Arial"/>
            </a:endParaRPr>
          </a:p>
          <a:p>
            <a:pPr>
              <a:lnSpc>
                <a:spcPct val="100000"/>
              </a:lnSpc>
            </a:pPr>
            <a:r>
              <a:rPr b="0" lang="ru-RU" sz="1400" spc="-1" strike="noStrike">
                <a:solidFill>
                  <a:srgbClr val="ffffff"/>
                </a:solidFill>
                <a:latin typeface="Calibri"/>
                <a:ea typeface="DejaVu Sans"/>
              </a:rPr>
              <a:t> </a:t>
            </a:r>
            <a:endParaRPr b="0" lang="ru-RU" sz="1400" spc="-1" strike="noStrike">
              <a:latin typeface="Arial"/>
            </a:endParaRPr>
          </a:p>
          <a:p>
            <a:pPr>
              <a:lnSpc>
                <a:spcPct val="100000"/>
              </a:lnSpc>
            </a:pPr>
            <a:r>
              <a:rPr b="1" lang="ru-RU" sz="1400" spc="-1" strike="noStrike">
                <a:solidFill>
                  <a:srgbClr val="ffffff"/>
                </a:solidFill>
                <a:latin typeface="Calibri"/>
                <a:ea typeface="DejaVu Sans"/>
              </a:rPr>
              <a:t>Available equipment:</a:t>
            </a:r>
            <a:endParaRPr b="0" lang="ru-RU" sz="1400" spc="-1" strike="noStrike">
              <a:latin typeface="Arial"/>
            </a:endParaRPr>
          </a:p>
          <a:p>
            <a:pPr>
              <a:lnSpc>
                <a:spcPct val="100000"/>
              </a:lnSpc>
            </a:pPr>
            <a:r>
              <a:rPr b="0" lang="ru-RU" sz="1400" spc="-1" strike="noStrike">
                <a:solidFill>
                  <a:srgbClr val="ffffff"/>
                </a:solidFill>
                <a:latin typeface="Calibri"/>
                <a:ea typeface="DejaVu Sans"/>
              </a:rPr>
              <a:t>Argus D80 - double-barreled guns</a:t>
            </a:r>
            <a:endParaRPr b="0" lang="ru-RU" sz="1400" spc="-1" strike="noStrike">
              <a:latin typeface="Arial"/>
            </a:endParaRPr>
          </a:p>
          <a:p>
            <a:pPr>
              <a:lnSpc>
                <a:spcPct val="100000"/>
              </a:lnSpc>
            </a:pPr>
            <a:r>
              <a:rPr b="0" lang="ru-RU" sz="1400" spc="-1" strike="noStrike">
                <a:solidFill>
                  <a:srgbClr val="ffffff"/>
                </a:solidFill>
                <a:latin typeface="Calibri"/>
                <a:ea typeface="DejaVu Sans"/>
              </a:rPr>
              <a:t>Tracked Chassis</a:t>
            </a:r>
            <a:endParaRPr b="0" lang="ru-RU" sz="1400" spc="-1" strike="noStrike">
              <a:latin typeface="Arial"/>
            </a:endParaRPr>
          </a:p>
        </p:txBody>
      </p:sp>
      <p:pic>
        <p:nvPicPr>
          <p:cNvPr id="168" name="Picture 2" descr=""/>
          <p:cNvPicPr/>
          <p:nvPr/>
        </p:nvPicPr>
        <p:blipFill>
          <a:blip r:embed="rId2"/>
          <a:stretch/>
        </p:blipFill>
        <p:spPr>
          <a:xfrm>
            <a:off x="0" y="0"/>
            <a:ext cx="10189440" cy="641520"/>
          </a:xfrm>
          <a:prstGeom prst="rect">
            <a:avLst/>
          </a:prstGeom>
          <a:ln>
            <a:noFill/>
          </a:ln>
        </p:spPr>
      </p:pic>
      <p:pic>
        <p:nvPicPr>
          <p:cNvPr id="169" name="Picture 3" descr=""/>
          <p:cNvPicPr/>
          <p:nvPr/>
        </p:nvPicPr>
        <p:blipFill>
          <a:blip r:embed="rId3"/>
          <a:stretch/>
        </p:blipFill>
        <p:spPr>
          <a:xfrm>
            <a:off x="237240" y="100080"/>
            <a:ext cx="964440" cy="285120"/>
          </a:xfrm>
          <a:prstGeom prst="rect">
            <a:avLst/>
          </a:prstGeom>
          <a:ln>
            <a:noFill/>
          </a:ln>
        </p:spPr>
      </p:pic>
      <p:pic>
        <p:nvPicPr>
          <p:cNvPr id="170" name="Picture 4" descr=""/>
          <p:cNvPicPr/>
          <p:nvPr/>
        </p:nvPicPr>
        <p:blipFill>
          <a:blip r:embed="rId4"/>
          <a:stretch/>
        </p:blipFill>
        <p:spPr>
          <a:xfrm>
            <a:off x="-1440" y="6558480"/>
            <a:ext cx="10190880" cy="641520"/>
          </a:xfrm>
          <a:prstGeom prst="rect">
            <a:avLst/>
          </a:prstGeom>
          <a:ln>
            <a:noFill/>
          </a:ln>
        </p:spPr>
      </p:pic>
      <p:pic>
        <p:nvPicPr>
          <p:cNvPr id="171" name="Picture 5" descr=""/>
          <p:cNvPicPr/>
          <p:nvPr/>
        </p:nvPicPr>
        <p:blipFill>
          <a:blip r:embed="rId5"/>
          <a:stretch/>
        </p:blipFill>
        <p:spPr>
          <a:xfrm>
            <a:off x="9024120" y="6815160"/>
            <a:ext cx="783720" cy="241920"/>
          </a:xfrm>
          <a:prstGeom prst="rect">
            <a:avLst/>
          </a:prstGeom>
          <a:ln>
            <a:noFill/>
          </a:ln>
        </p:spPr>
      </p:pic>
      <p:pic>
        <p:nvPicPr>
          <p:cNvPr id="172" name="Picture 9" descr=""/>
          <p:cNvPicPr/>
          <p:nvPr/>
        </p:nvPicPr>
        <p:blipFill>
          <a:blip r:embed="rId6"/>
          <a:stretch/>
        </p:blipFill>
        <p:spPr>
          <a:xfrm>
            <a:off x="594360" y="1100160"/>
            <a:ext cx="356400" cy="486720"/>
          </a:xfrm>
          <a:prstGeom prst="rect">
            <a:avLst/>
          </a:prstGeom>
          <a:ln>
            <a:noFill/>
          </a:ln>
        </p:spPr>
      </p:pic>
      <p:pic>
        <p:nvPicPr>
          <p:cNvPr id="173" name="Picture 10" descr=""/>
          <p:cNvPicPr/>
          <p:nvPr/>
        </p:nvPicPr>
        <p:blipFill>
          <a:blip r:embed="rId7"/>
          <a:stretch/>
        </p:blipFill>
        <p:spPr>
          <a:xfrm>
            <a:off x="1479240" y="1100160"/>
            <a:ext cx="713520" cy="445680"/>
          </a:xfrm>
          <a:prstGeom prst="rect">
            <a:avLst/>
          </a:prstGeom>
          <a:ln>
            <a:noFill/>
          </a:ln>
        </p:spPr>
      </p:pic>
      <p:pic>
        <p:nvPicPr>
          <p:cNvPr id="174" name="Picture 4" descr=""/>
          <p:cNvPicPr/>
          <p:nvPr/>
        </p:nvPicPr>
        <p:blipFill>
          <a:blip r:embed="rId8"/>
          <a:stretch/>
        </p:blipFill>
        <p:spPr>
          <a:xfrm>
            <a:off x="4024440" y="4262760"/>
            <a:ext cx="319320" cy="829440"/>
          </a:xfrm>
          <a:prstGeom prst="rect">
            <a:avLst/>
          </a:prstGeom>
          <a:ln>
            <a:noFill/>
          </a:ln>
        </p:spPr>
      </p:pic>
      <p:pic>
        <p:nvPicPr>
          <p:cNvPr id="175" name="Picture 5" descr=""/>
          <p:cNvPicPr/>
          <p:nvPr/>
        </p:nvPicPr>
        <p:blipFill>
          <a:blip r:embed="rId9"/>
          <a:stretch/>
        </p:blipFill>
        <p:spPr>
          <a:xfrm>
            <a:off x="594360" y="2386080"/>
            <a:ext cx="506160" cy="285120"/>
          </a:xfrm>
          <a:prstGeom prst="rect">
            <a:avLst/>
          </a:prstGeom>
          <a:ln>
            <a:noFill/>
          </a:ln>
        </p:spPr>
      </p:pic>
      <p:pic>
        <p:nvPicPr>
          <p:cNvPr id="176" name="Рисунок 2" descr=""/>
          <p:cNvPicPr/>
          <p:nvPr/>
        </p:nvPicPr>
        <p:blipFill>
          <a:blip r:embed="rId10"/>
          <a:stretch/>
        </p:blipFill>
        <p:spPr>
          <a:xfrm>
            <a:off x="-521640" y="2473560"/>
            <a:ext cx="5688000" cy="3198960"/>
          </a:xfrm>
          <a:prstGeom prst="rect">
            <a:avLst/>
          </a:prstGeom>
          <a:ln>
            <a:noFill/>
          </a:ln>
        </p:spPr>
      </p:pic>
      <p:graphicFrame>
        <p:nvGraphicFramePr>
          <p:cNvPr id="177" name="Table 3"/>
          <p:cNvGraphicFramePr/>
          <p:nvPr/>
        </p:nvGraphicFramePr>
        <p:xfrm>
          <a:off x="4648320" y="3665880"/>
          <a:ext cx="5040000" cy="2651760"/>
        </p:xfrm>
        <a:graphic>
          <a:graphicData uri="http://schemas.openxmlformats.org/drawingml/2006/table">
            <a:tbl>
              <a:tblPr/>
              <a:tblGrid>
                <a:gridCol w="1771920"/>
                <a:gridCol w="3268440"/>
              </a:tblGrid>
              <a:tr h="700920">
                <a:tc>
                  <a:txBody>
                    <a:bodyPr lIns="137160" rIns="137160">
                      <a:noAutofit/>
                    </a:bodyPr>
                    <a:p>
                      <a:pPr>
                        <a:lnSpc>
                          <a:spcPct val="100000"/>
                        </a:lnSpc>
                      </a:pPr>
                      <a:r>
                        <a:rPr b="1" lang="ru-RU" sz="1400" spc="-1" strike="noStrike">
                          <a:solidFill>
                            <a:srgbClr val="ffffff"/>
                          </a:solidFill>
                          <a:latin typeface="Calibri"/>
                          <a:ea typeface="DejaVu Sans"/>
                        </a:rPr>
                        <a:t>Weapons upon reaching rank</a:t>
                      </a:r>
                      <a:endParaRPr b="0" lang="ru-RU" sz="1400" spc="-1" strike="noStrike">
                        <a:latin typeface="Calibri"/>
                      </a:endParaRPr>
                    </a:p>
                  </a:txBody>
                  <a:tcPr marL="137160" marR="137160">
                    <a:lnL w="28080">
                      <a:solidFill>
                        <a:srgbClr val="000000"/>
                      </a:solidFill>
                    </a:lnL>
                    <a:lnR w="28080">
                      <a:solidFill>
                        <a:srgbClr val="000000"/>
                      </a:solidFill>
                    </a:lnR>
                    <a:lnT w="28080">
                      <a:noFill/>
                    </a:lnT>
                    <a:lnB w="28080">
                      <a:solidFill>
                        <a:srgbClr val="000000"/>
                      </a:solidFill>
                    </a:lnB>
                    <a:solidFill>
                      <a:srgbClr val="131313"/>
                    </a:solidFill>
                  </a:tcPr>
                </a:tc>
                <a:tc>
                  <a:txBody>
                    <a:bodyPr lIns="137160" rIns="137160">
                      <a:noAutofit/>
                    </a:bodyPr>
                    <a:p>
                      <a:pPr>
                        <a:lnSpc>
                          <a:spcPct val="100000"/>
                        </a:lnSpc>
                      </a:pPr>
                      <a:r>
                        <a:rPr b="1" lang="ru-RU" sz="1400" spc="-1" strike="noStrike">
                          <a:solidFill>
                            <a:srgbClr val="ffffff"/>
                          </a:solidFill>
                          <a:latin typeface="Calibri"/>
                          <a:ea typeface="DejaVu Sans"/>
                        </a:rPr>
                        <a:t>Available weapons upon rank achievement:</a:t>
                      </a:r>
                      <a:endParaRPr b="0" lang="ru-RU" sz="1400" spc="-1" strike="noStrike">
                        <a:latin typeface="Calibri"/>
                      </a:endParaRPr>
                    </a:p>
                  </a:txBody>
                  <a:tcPr marL="137160" marR="137160">
                    <a:lnL w="28080">
                      <a:solidFill>
                        <a:srgbClr val="000000"/>
                      </a:solidFill>
                    </a:lnL>
                    <a:lnR w="28080">
                      <a:solidFill>
                        <a:srgbClr val="000000"/>
                      </a:solidFill>
                    </a:lnR>
                    <a:lnT w="28080">
                      <a:noFill/>
                    </a:lnT>
                    <a:lnB w="28080">
                      <a:solidFill>
                        <a:srgbClr val="000000"/>
                      </a:solidFill>
                    </a:lnB>
                    <a:solidFill>
                      <a:srgbClr val="131313"/>
                    </a:solidFill>
                  </a:tcPr>
                </a:tc>
              </a:tr>
              <a:tr h="487800">
                <a:tc rowSpan="2">
                  <a:txBody>
                    <a:bodyPr lIns="137160" rIns="137160">
                      <a:noAutofit/>
                    </a:bodyPr>
                    <a:p>
                      <a:pPr>
                        <a:lnSpc>
                          <a:spcPct val="100000"/>
                        </a:lnSpc>
                      </a:pPr>
                      <a:r>
                        <a:rPr b="1" lang="ru-RU" sz="1400" spc="-1" strike="noStrike">
                          <a:solidFill>
                            <a:srgbClr val="ffffff"/>
                          </a:solidFill>
                          <a:latin typeface="Calibri"/>
                          <a:ea typeface="DejaVu Sans"/>
                        </a:rPr>
                        <a:t>rank 2</a:t>
                      </a:r>
                      <a:endParaRPr b="0" lang="ru-RU" sz="1400" spc="-1" strike="noStrike">
                        <a:latin typeface="Calibri"/>
                      </a:endParaRPr>
                    </a:p>
                    <a:p>
                      <a:pPr>
                        <a:lnSpc>
                          <a:spcPct val="100000"/>
                        </a:lnSpc>
                      </a:pP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c>
                  <a:txBody>
                    <a:bodyPr lIns="137160" rIns="137160">
                      <a:noAutofit/>
                    </a:bodyPr>
                    <a:p>
                      <a:pPr>
                        <a:lnSpc>
                          <a:spcPct val="100000"/>
                        </a:lnSpc>
                      </a:pPr>
                      <a:r>
                        <a:rPr b="0" lang="ru-RU" sz="1400" spc="-1" strike="noStrike">
                          <a:solidFill>
                            <a:srgbClr val="ffffff"/>
                          </a:solidFill>
                          <a:latin typeface="Calibri"/>
                          <a:ea typeface="DejaVu Sans"/>
                        </a:rPr>
                        <a:t>Nano-capsule</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vMerge="1">
                  <a:tcPr marL="90000" marR="90000">
                    <a:solidFill>
                      <a:srgbClr val="729fcf"/>
                    </a:solidFill>
                  </a:tcPr>
                </a:tc>
                <a:tc>
                  <a:txBody>
                    <a:bodyPr lIns="137160" rIns="137160">
                      <a:noAutofit/>
                    </a:bodyPr>
                    <a:p>
                      <a:pPr>
                        <a:lnSpc>
                          <a:spcPct val="100000"/>
                        </a:lnSpc>
                      </a:pPr>
                      <a:r>
                        <a:rPr b="0" lang="ru-RU" sz="1400" spc="-1" strike="noStrike">
                          <a:solidFill>
                            <a:srgbClr val="ffffff"/>
                          </a:solidFill>
                          <a:latin typeface="Calibri"/>
                          <a:ea typeface="DejaVu Sans"/>
                        </a:rPr>
                        <a:t>Ceramic coating</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rowSpan="2">
                  <a:txBody>
                    <a:bodyPr lIns="137160" rIns="137160">
                      <a:noAutofit/>
                    </a:bodyPr>
                    <a:p>
                      <a:pPr>
                        <a:lnSpc>
                          <a:spcPct val="100000"/>
                        </a:lnSpc>
                      </a:pPr>
                      <a:r>
                        <a:rPr b="1" lang="ru-RU" sz="1400" spc="-1" strike="noStrike">
                          <a:solidFill>
                            <a:srgbClr val="ffffff"/>
                          </a:solidFill>
                          <a:latin typeface="Calibri"/>
                          <a:ea typeface="DejaVu Sans"/>
                        </a:rPr>
                        <a:t>rank 3</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noFill/>
                    </a:lnB>
                    <a:solidFill>
                      <a:srgbClr val="131313"/>
                    </a:solidFill>
                  </a:tcPr>
                </a:tc>
                <a:tc>
                  <a:txBody>
                    <a:bodyPr lIns="137160" rIns="137160">
                      <a:noAutofit/>
                    </a:bodyPr>
                    <a:p>
                      <a:pPr>
                        <a:lnSpc>
                          <a:spcPct val="100000"/>
                        </a:lnSpc>
                      </a:pPr>
                      <a:r>
                        <a:rPr b="0" lang="ru-RU" sz="1400" spc="-1" strike="noStrike">
                          <a:solidFill>
                            <a:srgbClr val="ffffff"/>
                          </a:solidFill>
                          <a:latin typeface="Calibri"/>
                          <a:ea typeface="DejaVu Sans"/>
                        </a:rPr>
                        <a:t>Antifreeze fluid D14</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solidFill>
                        <a:srgbClr val="000000"/>
                      </a:solidFill>
                    </a:lnB>
                    <a:solidFill>
                      <a:srgbClr val="131313"/>
                    </a:solidFill>
                  </a:tcPr>
                </a:tc>
              </a:tr>
              <a:tr h="487800">
                <a:tc vMerge="1">
                  <a:tcPr marL="90000" marR="90000">
                    <a:solidFill>
                      <a:srgbClr val="729fcf"/>
                    </a:solidFill>
                  </a:tcPr>
                </a:tc>
                <a:tc>
                  <a:txBody>
                    <a:bodyPr lIns="137160" rIns="137160">
                      <a:noAutofit/>
                    </a:bodyPr>
                    <a:p>
                      <a:pPr>
                        <a:lnSpc>
                          <a:spcPct val="100000"/>
                        </a:lnSpc>
                      </a:pPr>
                      <a:r>
                        <a:rPr b="0" lang="ru-RU" sz="1400" spc="-1" strike="noStrike">
                          <a:solidFill>
                            <a:srgbClr val="ffffff"/>
                          </a:solidFill>
                          <a:latin typeface="Calibri"/>
                          <a:ea typeface="DejaVu Sans"/>
                        </a:rPr>
                        <a:t>Service Software  Resuscitator</a:t>
                      </a:r>
                      <a:endParaRPr b="0" lang="ru-RU" sz="1400" spc="-1" strike="noStrike">
                        <a:latin typeface="Calibri"/>
                      </a:endParaRPr>
                    </a:p>
                  </a:txBody>
                  <a:tcPr marL="137160" marR="137160">
                    <a:lnL w="28080">
                      <a:solidFill>
                        <a:srgbClr val="000000"/>
                      </a:solidFill>
                    </a:lnL>
                    <a:lnR w="28080">
                      <a:solidFill>
                        <a:srgbClr val="000000"/>
                      </a:solidFill>
                    </a:lnR>
                    <a:lnT w="28080">
                      <a:solidFill>
                        <a:srgbClr val="000000"/>
                      </a:solidFill>
                    </a:lnT>
                    <a:lnB w="28080">
                      <a:noFill/>
                    </a:lnB>
                    <a:solidFill>
                      <a:srgbClr val="131313"/>
                    </a:solidFill>
                  </a:tcPr>
                </a:tc>
              </a:tr>
            </a:tbl>
          </a:graphicData>
        </a:graphic>
      </p:graphicFrame>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2791</TotalTime>
  <Application>LibreOffice/6.2.2.2$Windows_X86_64 LibreOffice_project/2b840030fec2aae0fd2658d8d4f9548af4e3518d</Application>
  <Words>630</Words>
  <Paragraphs>124</Paragraphs>
  <Company>DG Win&amp;Soft</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2019-05-13T12:06:24Z</dcterms:created>
  <dc:creator>User</dc:creator>
  <dc:description/>
  <dc:language>ru-RU</dc:language>
  <cp:lastModifiedBy/>
  <dcterms:modified xsi:type="dcterms:W3CDTF">2019-06-04T23:32:55Z</dcterms:modified>
  <cp:revision>117</cp:revision>
  <dc:subject/>
  <dc:title>Слайд 1</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Company">
    <vt:lpwstr>DG Win&amp;Soft</vt:lpwstr>
  </property>
  <property fmtid="{D5CDD505-2E9C-101B-9397-08002B2CF9AE}" pid="4" name="HiddenSlides">
    <vt:i4>0</vt:i4>
  </property>
  <property fmtid="{D5CDD505-2E9C-101B-9397-08002B2CF9AE}" pid="5" name="HyperlinksChanged">
    <vt:bool>0</vt:bool>
  </property>
  <property fmtid="{D5CDD505-2E9C-101B-9397-08002B2CF9AE}" pid="6" name="LinksUpToDate">
    <vt:bool>0</vt:bool>
  </property>
  <property fmtid="{D5CDD505-2E9C-101B-9397-08002B2CF9AE}" pid="7" name="MMClips">
    <vt:i4>0</vt:i4>
  </property>
  <property fmtid="{D5CDD505-2E9C-101B-9397-08002B2CF9AE}" pid="8" name="Notes">
    <vt:i4>1</vt:i4>
  </property>
  <property fmtid="{D5CDD505-2E9C-101B-9397-08002B2CF9AE}" pid="9" name="PresentationFormat">
    <vt:lpwstr>Произвольный</vt:lpwstr>
  </property>
  <property fmtid="{D5CDD505-2E9C-101B-9397-08002B2CF9AE}" pid="10" name="ScaleCrop">
    <vt:bool>0</vt:bool>
  </property>
  <property fmtid="{D5CDD505-2E9C-101B-9397-08002B2CF9AE}" pid="11" name="ShareDoc">
    <vt:bool>0</vt:bool>
  </property>
  <property fmtid="{D5CDD505-2E9C-101B-9397-08002B2CF9AE}" pid="12" name="Slides">
    <vt:i4>11</vt:i4>
  </property>
</Properties>
</file>